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drawings/drawing2.xml" ContentType="application/vnd.openxmlformats-officedocument.drawing+xml"/>
  <Override PartName="/xl/customProperty2.bin" ContentType="application/vnd.openxmlformats-officedocument.spreadsheetml.customProperty"/>
  <Override PartName="/xl/customProperty3.bin" ContentType="application/vnd.openxmlformats-officedocument.spreadsheetml.customPropert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mc:AlternateContent xmlns:mc="http://schemas.openxmlformats.org/markup-compatibility/2006">
    <mc:Choice Requires="x15">
      <x15ac:absPath xmlns:x15ac="http://schemas.microsoft.com/office/spreadsheetml/2010/11/ac" url="C:\Users\ITGs1\Downloads\"/>
    </mc:Choice>
  </mc:AlternateContent>
  <xr:revisionPtr revIDLastSave="0" documentId="13_ncr:1_{17BCB8B2-6A02-4510-BFB7-0D9999CA8821}" xr6:coauthVersionLast="47" xr6:coauthVersionMax="47" xr10:uidLastSave="{00000000-0000-0000-0000-000000000000}"/>
  <bookViews>
    <workbookView xWindow="-108" yWindow="-108" windowWidth="23256" windowHeight="12456" firstSheet="2" activeTab="2" xr2:uid="{2D7A7475-9E87-42D4-9711-E8609A8E4535}"/>
  </bookViews>
  <sheets>
    <sheet name="Cover EUDR Questionnaire" sheetId="21" r:id="rId1"/>
    <sheet name="0.Introducere" sheetId="18" r:id="rId2"/>
    <sheet name="1. Informatii companie" sheetId="2" r:id="rId3"/>
    <sheet name="2. Sistem management " sheetId="4" r:id="rId4"/>
    <sheet name="3. Procese lant distributie" sheetId="5" r:id="rId5"/>
    <sheet name="Code list countries" sheetId="20" r:id="rId6"/>
  </sheets>
  <definedNames>
    <definedName name="_xlnm._FilterDatabase" localSheetId="2" hidden="1">'1. Informatii companie'!$A$3:$G$3</definedName>
    <definedName name="_xlnm._FilterDatabase" localSheetId="3" hidden="1">'2. Sistem management '!$A$3:$G$3</definedName>
    <definedName name="_xlnm._FilterDatabase" localSheetId="4" hidden="1">'3. Procese lant distributie'!$A$3:$H$3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44" uniqueCount="540">
  <si>
    <t>Context</t>
  </si>
  <si>
    <t>1.0</t>
  </si>
  <si>
    <t>Status </t>
  </si>
  <si>
    <t>final </t>
  </si>
  <si>
    <t xml:space="preserve">ID </t>
  </si>
  <si>
    <t>C.1.1</t>
  </si>
  <si>
    <t>Company information</t>
  </si>
  <si>
    <t>No</t>
  </si>
  <si>
    <t>C.1.2</t>
  </si>
  <si>
    <t>C.1.3</t>
  </si>
  <si>
    <t>C.1.4</t>
  </si>
  <si>
    <t>C.2.1</t>
  </si>
  <si>
    <t>C.2.2</t>
  </si>
  <si>
    <t>C.2.3</t>
  </si>
  <si>
    <t>C.2.4</t>
  </si>
  <si>
    <t>C.3.1</t>
  </si>
  <si>
    <t>ID</t>
  </si>
  <si>
    <t>M.1.01</t>
  </si>
  <si>
    <t>M.1.02</t>
  </si>
  <si>
    <t>M.1.03</t>
  </si>
  <si>
    <t>M.1.04</t>
  </si>
  <si>
    <t>M.1.05</t>
  </si>
  <si>
    <t>M.1.06</t>
  </si>
  <si>
    <t>M.1.07</t>
  </si>
  <si>
    <t>M.1.08</t>
  </si>
  <si>
    <t>Upload</t>
  </si>
  <si>
    <t>M.1.09</t>
  </si>
  <si>
    <t>M.1.10</t>
  </si>
  <si>
    <t>M.1.11</t>
  </si>
  <si>
    <t>M.1.12</t>
  </si>
  <si>
    <t>M.2.1</t>
  </si>
  <si>
    <t>M.2.2</t>
  </si>
  <si>
    <t>M.2.3</t>
  </si>
  <si>
    <t>M.3.1</t>
  </si>
  <si>
    <t>M.3.2</t>
  </si>
  <si>
    <t>M.3.3</t>
  </si>
  <si>
    <t>ID old</t>
  </si>
  <si>
    <t>S.2.1</t>
  </si>
  <si>
    <t>S.1.1</t>
  </si>
  <si>
    <t>new</t>
  </si>
  <si>
    <t>S.1.2</t>
  </si>
  <si>
    <t>S.4.3</t>
  </si>
  <si>
    <t>S.1.3</t>
  </si>
  <si>
    <t>S.5.1</t>
  </si>
  <si>
    <t>S.6.1</t>
  </si>
  <si>
    <t>S.3.1</t>
  </si>
  <si>
    <t>S.6.2</t>
  </si>
  <si>
    <t>S.3.2</t>
  </si>
  <si>
    <t>S.3.3</t>
  </si>
  <si>
    <t>Country</t>
  </si>
  <si>
    <t>Country code</t>
  </si>
  <si>
    <t>Continent</t>
  </si>
  <si>
    <t>Unknown</t>
  </si>
  <si>
    <t>Source: https://www.un.org/about-us/member-states, Country codes according to ISO 3166-1</t>
  </si>
  <si>
    <t>Afghanistan</t>
  </si>
  <si>
    <t>AF</t>
  </si>
  <si>
    <t>Asia</t>
  </si>
  <si>
    <t>Albania</t>
  </si>
  <si>
    <t>AL</t>
  </si>
  <si>
    <t>Europe</t>
  </si>
  <si>
    <t>Algeria</t>
  </si>
  <si>
    <t>DZ</t>
  </si>
  <si>
    <t>Africa</t>
  </si>
  <si>
    <t>Andorra</t>
  </si>
  <si>
    <t>AD</t>
  </si>
  <si>
    <t>Angola</t>
  </si>
  <si>
    <t>AO</t>
  </si>
  <si>
    <t>Antigua and Barbuda</t>
  </si>
  <si>
    <t>AG</t>
  </si>
  <si>
    <t>North America</t>
  </si>
  <si>
    <t>Argentina</t>
  </si>
  <si>
    <t>AR</t>
  </si>
  <si>
    <t>South America</t>
  </si>
  <si>
    <t>Armenia</t>
  </si>
  <si>
    <t>AM</t>
  </si>
  <si>
    <t>Australia</t>
  </si>
  <si>
    <t>AU</t>
  </si>
  <si>
    <t>Australia and Oceania</t>
  </si>
  <si>
    <t>Austria</t>
  </si>
  <si>
    <t>AT</t>
  </si>
  <si>
    <t>Azerbaijan</t>
  </si>
  <si>
    <t>AZ</t>
  </si>
  <si>
    <t>Bahamas</t>
  </si>
  <si>
    <t>BS</t>
  </si>
  <si>
    <t>Bahrain</t>
  </si>
  <si>
    <t>BH</t>
  </si>
  <si>
    <t>Bangladesh</t>
  </si>
  <si>
    <t>BD</t>
  </si>
  <si>
    <t>Barbados</t>
  </si>
  <si>
    <t>BB</t>
  </si>
  <si>
    <t>Belarus</t>
  </si>
  <si>
    <t>BY</t>
  </si>
  <si>
    <t>Belgium</t>
  </si>
  <si>
    <t>BE</t>
  </si>
  <si>
    <t>Belize</t>
  </si>
  <si>
    <t>BZ</t>
  </si>
  <si>
    <t>Benin</t>
  </si>
  <si>
    <t>BJ</t>
  </si>
  <si>
    <t>Bhutan</t>
  </si>
  <si>
    <t>BT</t>
  </si>
  <si>
    <t>Bolivia</t>
  </si>
  <si>
    <t>BO</t>
  </si>
  <si>
    <t>Bosnia and Herzegovina</t>
  </si>
  <si>
    <t>BA</t>
  </si>
  <si>
    <t>Botswana</t>
  </si>
  <si>
    <t>BW</t>
  </si>
  <si>
    <t>Brazil</t>
  </si>
  <si>
    <t>BR</t>
  </si>
  <si>
    <t>Brunei Darussalam</t>
  </si>
  <si>
    <t>BN</t>
  </si>
  <si>
    <t>Bulgaria</t>
  </si>
  <si>
    <t>BG</t>
  </si>
  <si>
    <t>Burkina Faso</t>
  </si>
  <si>
    <t>BF</t>
  </si>
  <si>
    <t>Burundi</t>
  </si>
  <si>
    <t>BI</t>
  </si>
  <si>
    <t>Cambodia</t>
  </si>
  <si>
    <t>KH</t>
  </si>
  <si>
    <t>Cameroon</t>
  </si>
  <si>
    <t>CM</t>
  </si>
  <si>
    <t>Canada</t>
  </si>
  <si>
    <t>CA</t>
  </si>
  <si>
    <t>Cape Verde</t>
  </si>
  <si>
    <t>CV</t>
  </si>
  <si>
    <t>Central African Republic</t>
  </si>
  <si>
    <t>CF</t>
  </si>
  <si>
    <t>Chad</t>
  </si>
  <si>
    <t>TD</t>
  </si>
  <si>
    <t>Chile</t>
  </si>
  <si>
    <t>CL</t>
  </si>
  <si>
    <t>China</t>
  </si>
  <si>
    <t>CN</t>
  </si>
  <si>
    <t>Colombia</t>
  </si>
  <si>
    <t>CO</t>
  </si>
  <si>
    <t>Comoros</t>
  </si>
  <si>
    <t>KM</t>
  </si>
  <si>
    <t>Costa Rica</t>
  </si>
  <si>
    <t>CR</t>
  </si>
  <si>
    <t>Côte d’Ivoire</t>
  </si>
  <si>
    <t>CI</t>
  </si>
  <si>
    <t>Croatia</t>
  </si>
  <si>
    <t>HR</t>
  </si>
  <si>
    <t>Cuba</t>
  </si>
  <si>
    <t>CU</t>
  </si>
  <si>
    <t>Cyprus</t>
  </si>
  <si>
    <t>CY</t>
  </si>
  <si>
    <t>Czech Republic</t>
  </si>
  <si>
    <t>CZ</t>
  </si>
  <si>
    <t>Democratic People's Republic of Korea</t>
  </si>
  <si>
    <t>KP</t>
  </si>
  <si>
    <t>Democratic Republic of the Congo</t>
  </si>
  <si>
    <t>CD</t>
  </si>
  <si>
    <t>CG</t>
  </si>
  <si>
    <t>Denmark</t>
  </si>
  <si>
    <t>DK</t>
  </si>
  <si>
    <t>Djibouti</t>
  </si>
  <si>
    <t>DJ</t>
  </si>
  <si>
    <t>Dominica</t>
  </si>
  <si>
    <t>DM</t>
  </si>
  <si>
    <t>Dominican Republic</t>
  </si>
  <si>
    <t>DO</t>
  </si>
  <si>
    <t>Ecuador</t>
  </si>
  <si>
    <t>EC</t>
  </si>
  <si>
    <t>Egypt</t>
  </si>
  <si>
    <t>EG</t>
  </si>
  <si>
    <t>El Salvador</t>
  </si>
  <si>
    <t>SV</t>
  </si>
  <si>
    <t>Equatorial Guinea</t>
  </si>
  <si>
    <t>GQ</t>
  </si>
  <si>
    <t>Eritrea</t>
  </si>
  <si>
    <t>ER</t>
  </si>
  <si>
    <t>Estonia</t>
  </si>
  <si>
    <t>EE</t>
  </si>
  <si>
    <t>Eswatini</t>
  </si>
  <si>
    <t>SZ</t>
  </si>
  <si>
    <t>Ethiopia</t>
  </si>
  <si>
    <t>ET</t>
  </si>
  <si>
    <t>Fiji</t>
  </si>
  <si>
    <t>FJ</t>
  </si>
  <si>
    <t>Finland</t>
  </si>
  <si>
    <t>FI</t>
  </si>
  <si>
    <t>France</t>
  </si>
  <si>
    <t>FR</t>
  </si>
  <si>
    <t>Gabon</t>
  </si>
  <si>
    <t>GA</t>
  </si>
  <si>
    <t>Gambia</t>
  </si>
  <si>
    <t>GM</t>
  </si>
  <si>
    <t>Georgia</t>
  </si>
  <si>
    <t>GE</t>
  </si>
  <si>
    <t>Germany</t>
  </si>
  <si>
    <t>DE</t>
  </si>
  <si>
    <t>Ghana</t>
  </si>
  <si>
    <t>GH</t>
  </si>
  <si>
    <t>Greece</t>
  </si>
  <si>
    <t>GR</t>
  </si>
  <si>
    <t>Grenada</t>
  </si>
  <si>
    <t>GD</t>
  </si>
  <si>
    <t>Guatemala</t>
  </si>
  <si>
    <t>GT</t>
  </si>
  <si>
    <t>Guinea</t>
  </si>
  <si>
    <t>GN</t>
  </si>
  <si>
    <t>Guinea-Bissau</t>
  </si>
  <si>
    <t>GW</t>
  </si>
  <si>
    <t>Guyana</t>
  </si>
  <si>
    <t>GY</t>
  </si>
  <si>
    <t>Haiti</t>
  </si>
  <si>
    <t>HT</t>
  </si>
  <si>
    <t>Honduras</t>
  </si>
  <si>
    <t>HN</t>
  </si>
  <si>
    <t>Hungary</t>
  </si>
  <si>
    <t>HU</t>
  </si>
  <si>
    <t>Iceland</t>
  </si>
  <si>
    <t>IS</t>
  </si>
  <si>
    <t>India</t>
  </si>
  <si>
    <t>IN</t>
  </si>
  <si>
    <t>Indonesia</t>
  </si>
  <si>
    <t>Iran</t>
  </si>
  <si>
    <t>IR</t>
  </si>
  <si>
    <t>Iraq</t>
  </si>
  <si>
    <t>IQ</t>
  </si>
  <si>
    <t>Ireland</t>
  </si>
  <si>
    <t>IE</t>
  </si>
  <si>
    <t>Israel</t>
  </si>
  <si>
    <t>IL</t>
  </si>
  <si>
    <t>Italy</t>
  </si>
  <si>
    <t>IT</t>
  </si>
  <si>
    <t>Jamaica</t>
  </si>
  <si>
    <t>JM</t>
  </si>
  <si>
    <t>Japan</t>
  </si>
  <si>
    <t>JP</t>
  </si>
  <si>
    <t>Jordan</t>
  </si>
  <si>
    <t>JO</t>
  </si>
  <si>
    <t>Kazakhstan</t>
  </si>
  <si>
    <t>KZ</t>
  </si>
  <si>
    <t>Kenya</t>
  </si>
  <si>
    <t>KE</t>
  </si>
  <si>
    <t>Kiribati</t>
  </si>
  <si>
    <t>KI</t>
  </si>
  <si>
    <t>Kuwait</t>
  </si>
  <si>
    <t>KW</t>
  </si>
  <si>
    <t>Kyrgyzstan</t>
  </si>
  <si>
    <t>KG</t>
  </si>
  <si>
    <t>Lao People’s Democratic Republic</t>
  </si>
  <si>
    <t>LA</t>
  </si>
  <si>
    <t>Latvia</t>
  </si>
  <si>
    <t>LV</t>
  </si>
  <si>
    <t>Lebanon</t>
  </si>
  <si>
    <t>LB</t>
  </si>
  <si>
    <t>Lesotho</t>
  </si>
  <si>
    <t>LS</t>
  </si>
  <si>
    <t>Liberia</t>
  </si>
  <si>
    <t>LR</t>
  </si>
  <si>
    <t>Libya</t>
  </si>
  <si>
    <t>LY</t>
  </si>
  <si>
    <t>Liechtenstein</t>
  </si>
  <si>
    <t>LI</t>
  </si>
  <si>
    <t>Lithuania</t>
  </si>
  <si>
    <t>LT</t>
  </si>
  <si>
    <t>Luxembourg</t>
  </si>
  <si>
    <t>LU</t>
  </si>
  <si>
    <t>Madagascar</t>
  </si>
  <si>
    <t>MG</t>
  </si>
  <si>
    <t>Malawi</t>
  </si>
  <si>
    <t>MW</t>
  </si>
  <si>
    <t>Malaysia</t>
  </si>
  <si>
    <t>MY</t>
  </si>
  <si>
    <t>Maldives</t>
  </si>
  <si>
    <t>MV</t>
  </si>
  <si>
    <t>Mali</t>
  </si>
  <si>
    <t>ML</t>
  </si>
  <si>
    <t>Malta</t>
  </si>
  <si>
    <t>MT</t>
  </si>
  <si>
    <t>Marshall Islands</t>
  </si>
  <si>
    <t>MH</t>
  </si>
  <si>
    <t>Mauritania</t>
  </si>
  <si>
    <t>MR</t>
  </si>
  <si>
    <t>Mauritius</t>
  </si>
  <si>
    <t>MU</t>
  </si>
  <si>
    <t>Mexico</t>
  </si>
  <si>
    <t>MX</t>
  </si>
  <si>
    <t>Micronesia</t>
  </si>
  <si>
    <t>FM</t>
  </si>
  <si>
    <t>Monaco</t>
  </si>
  <si>
    <t>MC</t>
  </si>
  <si>
    <t>Mongolia</t>
  </si>
  <si>
    <t>MN</t>
  </si>
  <si>
    <t>Montenegro</t>
  </si>
  <si>
    <t>ME</t>
  </si>
  <si>
    <t>Morocco</t>
  </si>
  <si>
    <t>MA</t>
  </si>
  <si>
    <t>Mozambique</t>
  </si>
  <si>
    <t>MZ</t>
  </si>
  <si>
    <t>Myanmar</t>
  </si>
  <si>
    <t>MM</t>
  </si>
  <si>
    <t>Namibia</t>
  </si>
  <si>
    <t>NA</t>
  </si>
  <si>
    <t>Nauru</t>
  </si>
  <si>
    <t>NR</t>
  </si>
  <si>
    <t>Nepal</t>
  </si>
  <si>
    <t>NP</t>
  </si>
  <si>
    <t>Netherlands</t>
  </si>
  <si>
    <t>NL</t>
  </si>
  <si>
    <t>New Zealand</t>
  </si>
  <si>
    <t>NZ</t>
  </si>
  <si>
    <t>Nicaragua</t>
  </si>
  <si>
    <t>NI</t>
  </si>
  <si>
    <t>Niger</t>
  </si>
  <si>
    <t>NE</t>
  </si>
  <si>
    <t>Nigeria</t>
  </si>
  <si>
    <t>NG</t>
  </si>
  <si>
    <t>North Macedonia</t>
  </si>
  <si>
    <t>MK</t>
  </si>
  <si>
    <t>Norway</t>
  </si>
  <si>
    <t>NO</t>
  </si>
  <si>
    <t>Oman</t>
  </si>
  <si>
    <t>OM</t>
  </si>
  <si>
    <t>Pakistan</t>
  </si>
  <si>
    <t>PK</t>
  </si>
  <si>
    <t>Palau</t>
  </si>
  <si>
    <t>PW</t>
  </si>
  <si>
    <t>Panama</t>
  </si>
  <si>
    <t>PA</t>
  </si>
  <si>
    <t>Papua New Guinea</t>
  </si>
  <si>
    <t>PG</t>
  </si>
  <si>
    <t>Paraguay</t>
  </si>
  <si>
    <t>PY</t>
  </si>
  <si>
    <t>Peru</t>
  </si>
  <si>
    <t>PE</t>
  </si>
  <si>
    <t>Philippines</t>
  </si>
  <si>
    <t>PH</t>
  </si>
  <si>
    <t>Poland</t>
  </si>
  <si>
    <t>PL</t>
  </si>
  <si>
    <t>Portugal</t>
  </si>
  <si>
    <t>PT</t>
  </si>
  <si>
    <t>Qatar</t>
  </si>
  <si>
    <t>QA</t>
  </si>
  <si>
    <t>Republic of Korea</t>
  </si>
  <si>
    <t>KR</t>
  </si>
  <si>
    <t>Republic of Moldova</t>
  </si>
  <si>
    <t>MD</t>
  </si>
  <si>
    <t>Romania</t>
  </si>
  <si>
    <t>RO</t>
  </si>
  <si>
    <t>Russian Federation</t>
  </si>
  <si>
    <t>RU</t>
  </si>
  <si>
    <t>Rwanda</t>
  </si>
  <si>
    <t>RW</t>
  </si>
  <si>
    <t>Saint Kitts and Nevis</t>
  </si>
  <si>
    <t>KN</t>
  </si>
  <si>
    <t>Saint Lucia</t>
  </si>
  <si>
    <t>LC</t>
  </si>
  <si>
    <t>Saint Vincent and the Grenadines</t>
  </si>
  <si>
    <t>VC</t>
  </si>
  <si>
    <t>Samoa</t>
  </si>
  <si>
    <t>WS</t>
  </si>
  <si>
    <t>San Marino</t>
  </si>
  <si>
    <t>SM</t>
  </si>
  <si>
    <t>São Tomé and Príncipe</t>
  </si>
  <si>
    <t>ST</t>
  </si>
  <si>
    <t>Saudi Arabia</t>
  </si>
  <si>
    <t>SA</t>
  </si>
  <si>
    <t>Senegal</t>
  </si>
  <si>
    <t>SN</t>
  </si>
  <si>
    <t>Serbia</t>
  </si>
  <si>
    <t>RS</t>
  </si>
  <si>
    <t>Seychelles</t>
  </si>
  <si>
    <t>SC</t>
  </si>
  <si>
    <t>Sierra Leone</t>
  </si>
  <si>
    <t>SL</t>
  </si>
  <si>
    <t>Singapore</t>
  </si>
  <si>
    <t>SG</t>
  </si>
  <si>
    <t>Slovakia</t>
  </si>
  <si>
    <t>SK</t>
  </si>
  <si>
    <t>Slovenia</t>
  </si>
  <si>
    <t>SI</t>
  </si>
  <si>
    <t>Solomon Islands</t>
  </si>
  <si>
    <t>SB</t>
  </si>
  <si>
    <t>Somalia</t>
  </si>
  <si>
    <t>SO</t>
  </si>
  <si>
    <t>South Africa</t>
  </si>
  <si>
    <t>ZA</t>
  </si>
  <si>
    <t>South Sudan</t>
  </si>
  <si>
    <t>SS</t>
  </si>
  <si>
    <t>Spain</t>
  </si>
  <si>
    <t>ES</t>
  </si>
  <si>
    <t>Sri Lanka</t>
  </si>
  <si>
    <t>LK</t>
  </si>
  <si>
    <t>Sudan</t>
  </si>
  <si>
    <t>SD</t>
  </si>
  <si>
    <t>Suriname</t>
  </si>
  <si>
    <t>SR</t>
  </si>
  <si>
    <t>Sweden</t>
  </si>
  <si>
    <t>SE</t>
  </si>
  <si>
    <t>Switzerland</t>
  </si>
  <si>
    <t>CH</t>
  </si>
  <si>
    <t>Syrian Arab Republic</t>
  </si>
  <si>
    <t>SY</t>
  </si>
  <si>
    <t>Tajikistan</t>
  </si>
  <si>
    <t>TJ</t>
  </si>
  <si>
    <t>Thailand</t>
  </si>
  <si>
    <t>TH</t>
  </si>
  <si>
    <t>Timor-Leste</t>
  </si>
  <si>
    <t>TL</t>
  </si>
  <si>
    <t>Togo</t>
  </si>
  <si>
    <t>TG</t>
  </si>
  <si>
    <t>Tonga</t>
  </si>
  <si>
    <t>TO</t>
  </si>
  <si>
    <t>Trinidad and Tobago</t>
  </si>
  <si>
    <t>TT</t>
  </si>
  <si>
    <t>Tunisia</t>
  </si>
  <si>
    <t>TN</t>
  </si>
  <si>
    <t>Turkey</t>
  </si>
  <si>
    <t>TR</t>
  </si>
  <si>
    <t>Turkmenistan</t>
  </si>
  <si>
    <t>TM</t>
  </si>
  <si>
    <t>Tuvalu</t>
  </si>
  <si>
    <t>TV</t>
  </si>
  <si>
    <t>Uganda</t>
  </si>
  <si>
    <t>UG</t>
  </si>
  <si>
    <t>Ukraine</t>
  </si>
  <si>
    <t>UA</t>
  </si>
  <si>
    <t>United Arab Emirates</t>
  </si>
  <si>
    <t>AE</t>
  </si>
  <si>
    <t>United Kingdom of Great Britain and Northern Ireland</t>
  </si>
  <si>
    <t>GB</t>
  </si>
  <si>
    <t>United Republic of Tanzania</t>
  </si>
  <si>
    <t>TZ</t>
  </si>
  <si>
    <t>United States of America</t>
  </si>
  <si>
    <t>US</t>
  </si>
  <si>
    <t>Uruguay</t>
  </si>
  <si>
    <t>UY</t>
  </si>
  <si>
    <t>Uzbekistan</t>
  </si>
  <si>
    <t>UZ</t>
  </si>
  <si>
    <t>Vanuatu</t>
  </si>
  <si>
    <t>VU</t>
  </si>
  <si>
    <t>Venezuela</t>
  </si>
  <si>
    <t>VE</t>
  </si>
  <si>
    <t>Vietnam</t>
  </si>
  <si>
    <t>VN</t>
  </si>
  <si>
    <t>Yemen</t>
  </si>
  <si>
    <t>YE</t>
  </si>
  <si>
    <t>Zambia</t>
  </si>
  <si>
    <t>ZM</t>
  </si>
  <si>
    <t>Zimbabwe</t>
  </si>
  <si>
    <t>ZW</t>
  </si>
  <si>
    <t>Congo</t>
  </si>
  <si>
    <t>Scopul chestionarului este verificarea conformității operatorului sau comerciantului din amonte respectiv în conformitate cu EUDR (verificarea conformității furnizorului). Răspunsurile din chestionar sunt utilizate pentru a constata „că furnizorul din amonte a exercitat diligența necesară referitoare la produsele relevante conținute în sau fabricate din produsele relevante” în conformitate cu articolul 4 alineatul (9) EUDR. Dacă acest lucru poate fi constatat, companiile pot face referire la o declarație anterioară de diligență necesară depusă de respectivul furnizor. Scopul chestionarului nu este de a efectua evaluarea propriu-zisă a riscului. Aceasta trebuie făcută în timpul evaluării și analizei de către compania respectivă. Se recomandă includerea întrebărilor într-un instrument informatic pentru a permite analiza automată și pentru a clarifica fluxul de întrebări.</t>
  </si>
  <si>
    <t>Scopul chestionarului</t>
  </si>
  <si>
    <t>Utilizarea chestionarului</t>
  </si>
  <si>
    <t>Chestionarul și evaluarea abordează existența și caracterul adecvat al informațiilor de contact și ale companiei, sistemul de gestionare a riscurilor, politicile, trasabilitatea și segregarea etc., pentru a evalua dacă sistemul de due diligence instituit este adecvat pentru a gestiona și atenua riscul de nerespectare a prevederilor EUDR. Evaluarea poate include și alte surse decât informațiile furnizate de furnizor. Dacă chestionarul și evaluarea inițială arată că nu se poate stabili dacă s-a exercitat due diligence, operatorii și comercianții care nu sunt IMM-uri nu au voie să facă referire la declarația de due diligence a furnizorului și trebuie să exercite diligența deplină în conformitate cu articolul 8 din EUDR. În general și pe baza articolului 12 din EUDR, verificarea conformității ar trebui efectuată cel puțin o dată pe an.</t>
  </si>
  <si>
    <t>Structura chestionarului</t>
  </si>
  <si>
    <t>Obiectivul standardizării este de a reduce la minimum efortul necesar companiilor atunci când vine vorba de răspunsul la chestionare și de furnizarea informațiilor necesare. Întrebările se referă la trei module:</t>
  </si>
  <si>
    <r>
      <t xml:space="preserve">1. Informații despre companie
</t>
    </r>
    <r>
      <rPr>
        <sz val="9"/>
        <color rgb="FF000000"/>
        <rFont val="Verdana"/>
      </rPr>
      <t>Informații despre companie
Informații de contact
IMM/non-IMM</t>
    </r>
  </si>
  <si>
    <r>
      <t xml:space="preserve">2. Sistem de management
</t>
    </r>
    <r>
      <rPr>
        <sz val="9"/>
        <color rgb="FF000000"/>
        <rFont val="Verdana"/>
        <family val="2"/>
      </rPr>
      <t>Sistem de management al riscurilor
Sistem de transmisie DDS
Politici</t>
    </r>
  </si>
  <si>
    <r>
      <t xml:space="preserve">3. Procesul lanțului de aprovizionare
</t>
    </r>
    <r>
      <rPr>
        <sz val="9"/>
        <color rgb="FF000000"/>
        <rFont val="Verdana"/>
        <family val="2"/>
      </rPr>
      <t>Trasabilitate/segregare
Țara de origine
Legalitate</t>
    </r>
  </si>
  <si>
    <t>Chestionar Conformitate EUDR</t>
  </si>
  <si>
    <t>30 Iune 2025 </t>
  </si>
  <si>
    <t>Versiune document</t>
  </si>
  <si>
    <t>Data ultimei modificari</t>
  </si>
  <si>
    <t xml:space="preserve">Denumire Document </t>
  </si>
  <si>
    <t xml:space="preserve">Sumar Document </t>
  </si>
  <si>
    <t>Descriere document</t>
  </si>
  <si>
    <t>Modelul de chestionar standardizat servește la verificarea conformității operatorului sau comerciantului din amonte respectiv cu prevederile EUDR. Răspunsurile din chestionar sunt utilizate pentru a constata „că furnizorul din amonte a exercitat diligența necesară referitoare la produsele relevante conținute în sau fabricate din produsele relevante” în conformitate cu articolul 4 alineatul (9) EUDR.</t>
  </si>
  <si>
    <t>Informatii contact</t>
  </si>
  <si>
    <t>IMM/non-IMM</t>
  </si>
  <si>
    <t>Formula adresare</t>
  </si>
  <si>
    <t xml:space="preserve">• Doamna
• Dr
• Domn  </t>
  </si>
  <si>
    <t>Selectie unica</t>
  </si>
  <si>
    <t>Persoana contact EUDR – Prenume*</t>
  </si>
  <si>
    <t>Persoana contact EUDR – Nume*</t>
  </si>
  <si>
    <t>Persoana contact EUDR – e-mail*</t>
  </si>
  <si>
    <t>Text</t>
  </si>
  <si>
    <t>Îndeplinește compania dumneavoastră (în cazul companiilor din grup, doar entitatea juridică respectivă) cel puțin două dintre următoarele criterii de mărime? (1) Cifra de afaceri anuală netă depășește 50 de milioane EUR, (2) Bilanțul total depășește 25 de milioane EUR, (3) Numărul mediu de angajați depășește 250</t>
  </si>
  <si>
    <t>• Da, compania noastră îndeplinește două sau mai multe dintre aceste criterii de dimensiune.
• Nu, compania noastră îndeplinește doar unul sau niciunul dintre aceste criterii de dimensiune.</t>
  </si>
  <si>
    <t>Prelucrarea datelor cu caracter personal se bazează pe art. 6 alin. 1 lit. f) din RGPD.</t>
  </si>
  <si>
    <t>Intrebare</t>
  </si>
  <si>
    <t>Categorie</t>
  </si>
  <si>
    <t>Optiuni raspuns</t>
  </si>
  <si>
    <t>Tip raspuns</t>
  </si>
  <si>
    <t>Răspuns care declanșează o întrebare condițională</t>
  </si>
  <si>
    <t>Întrebarea este opțională?</t>
  </si>
  <si>
    <t>Nu</t>
  </si>
  <si>
    <t>Ați implementat un proces structurat pentru evaluarea și atenuarea riscurilor EUDR înainte ca declarațiile de due diligence să fie transmise sistemului informatic?”</t>
  </si>
  <si>
    <t>Aveți audituri regulate de conformitate cu Regulamentul EUDR și revizuiri periodice ale procedurilor de conformitate?</t>
  </si>
  <si>
    <t>Cum verificați dacă mărfurile relevante și/sau produsele relevante livrate de furnizorii dumneavoastră sunt conforme cu EUDR?</t>
  </si>
  <si>
    <t>Folosiți un sistem automatizat (de exemplu, software) în scopul gestionării riscurilor EUDR?</t>
  </si>
  <si>
    <t>Vă asigurați că managementul riscurilor este verificat cel puțin o dată pe an și actualizat periodic ori de câte ori se modifică baza evaluării riscurilor?</t>
  </si>
  <si>
    <t>Vă asigurați că clienții dumneavoastră sunt informați imediat despre orice modificări ale riscurilor în domeniul mărfurilor relevante pentru EUDR?</t>
  </si>
  <si>
    <t>Angajații dumneavoastră relevanți primesc instruire periodică privind EUDR?</t>
  </si>
  <si>
    <t>A fost numit un responsabil/comitet/departament responsabil pentru conformitatea cu EUDR?</t>
  </si>
  <si>
    <t>Aveți un sistem automat pentru transmiterea declarațiilor de due diligence către sistemul EU Traces?</t>
  </si>
  <si>
    <t>Ce metode de transmitere a datelor puteți utiliza pentru a trimite companiei noastre atât un număr de referință valid al Declarației de Due Diligence, cât și un număr de verificare pentru toate mărfurile expediate, în timp util?</t>
  </si>
  <si>
    <t>Selectați subiectele abordate în politicile dumneavoastră.</t>
  </si>
  <si>
    <t>Ce subiecte sunt abordate în politicile dumneavoastră?</t>
  </si>
  <si>
    <t>• Da
• Nu</t>
  </si>
  <si>
    <t>Sistem de management al riscurilor</t>
  </si>
  <si>
    <t>Politici</t>
  </si>
  <si>
    <t>• Roluri și responsabilități clar definite pentru gestionarea riscurilor
• O descriere a procesului de evaluare și atenuare a riscurilor
• Angajament de respectare a cerințelor legale aplicabile
• Determinarea aplicabilității EUDR și procesul precis de depunere a DDS (unde este cazul)
• Procese de comunicare cu părțile interesate relevante
• Instruirea angajaților cu privire la politică și cerințele EUDR
• Consolidarea capacităților lanțului dumneavoastră extins de aprovizionare în ceea ce privește EUDR și conformitatea cu EUDR
• Altele (vă rugăm să specificați la următoarea întrebare)</t>
  </si>
  <si>
    <t>Explicati</t>
  </si>
  <si>
    <t>• Da, efectuată intern
• Da, efectuată de un auditor independent
• Da, efectuată de un auditor independent în temeiul articolului 11 alineatul (2) litera (b) din Regulamentul EUDR
• Nu</t>
  </si>
  <si>
    <t>Selectie multipla</t>
  </si>
  <si>
    <t>M1.06 (daca "Da") conditional</t>
  </si>
  <si>
    <t>M1.04 (daca "Altele") conditional</t>
  </si>
  <si>
    <t>M3.1 (daca "Da") conditional</t>
  </si>
  <si>
    <t>M3.2 (daca "Altele") conditional</t>
  </si>
  <si>
    <t>Da</t>
  </si>
  <si>
    <t xml:space="preserve">2. Sistem de Management
</t>
  </si>
  <si>
    <t xml:space="preserve">Trasabilitate/segregare
</t>
  </si>
  <si>
    <t>Cum asigurați conformitatea cu EUDR a mărfurilor dumneavoastră relevante pentru EUDR sau a mărfurilor pe care le utilizați în timpul procesului de producție pe întregul lanț de aprovizionare?</t>
  </si>
  <si>
    <t>• Sistem de trasabilitate de-a lungul întregului lanț de aprovizionare
• Certificarea lanțului de custodie de-a lungul lanțului de aprovizionare
• Documentarea tuturor participanților la lanțul de aprovizionare, de la origine până la intrare
• Limitarea punctelor de transbordare
• Amestecare documentată de-a lungul lanțului de aprovizionare doar cu alte mărfuri conforme cu EUDR
• Depozitare/manipulare separată documentată a mărfurilor conforme cu EUDR
• Nu avem niciun sistem implementat pentru a limita riscul de amestecare a mărfurilor conforme cu EUDR cu mărfuri neconforme
• Altele (vă rugăm să specificați la următoarea întrebare)</t>
  </si>
  <si>
    <t xml:space="preserve">Tara de origine
</t>
  </si>
  <si>
    <t>Legalitate</t>
  </si>
  <si>
    <t>Cum asigurați conformitatea cu EUDR a mărfurilor relevante pentru EUDR sau a mărfurilor pe care le utilizați în timpul procesului de producție pe întregul lanț de aprovizionare?</t>
  </si>
  <si>
    <t>S.1.1 (daca "Altele") conditional</t>
  </si>
  <si>
    <t>Compania dumneavoastră menține segregarea fizică pentru produsele conforme cu EUDR pe tot parcursul lanțului de aprovizionare?</t>
  </si>
  <si>
    <t xml:space="preserve">Din ce țări/regiuni, pe baza sistemului de evaluare comparativă al UE, vă aprovizionați cu produse relevante pentru EUDR? </t>
  </si>
  <si>
    <t>Vă asigurați că a fost evaluată legalitatea producției în țările de producție relevante?</t>
  </si>
  <si>
    <t>S3.1 (daca "Da"), conditional</t>
  </si>
  <si>
    <t>Cum evaluați dacă mărfurile și produsele relevante au fost produse în conformitate cu legislația relevantă a țării de producție?</t>
  </si>
  <si>
    <t>S3.2 (daca"Altele"), conditional</t>
  </si>
  <si>
    <t xml:space="preserve">3. Procese pe lanțul de aprovizionare
</t>
  </si>
  <si>
    <t>Dacă da, ce software de due diligence EUDR utilizați?</t>
  </si>
  <si>
    <t>Vă rugăm să încărcați orice document (descrierea procesului/raport de audit al furnizorului/ghid intern etc.) referitor la sistemul dumneavoastră de management.</t>
  </si>
  <si>
    <t>Vă rugăm să furnizați certificatul/certificatele în text liber. În prezent, nu se poate furniza o listă de selecție din motive antitrust. În funcție de certificatul/certificatele furnizate, următoarele întrebări și/sau opțiunile de răspuns corespunzătoare pot fi omise.</t>
  </si>
  <si>
    <t>Are compania dumneavoastră politici și/sau orientări scrise (de exemplu, privind măsurile sau procesele implementate) pentru ca produsele relevante să respecte EUDR?</t>
  </si>
  <si>
    <t>M2.2 (daca "Niciuna dintre cele de mai sus" sau "Alte aplicatii") conditional</t>
  </si>
  <si>
    <t>• Da, am stabilit proceduri și controale pentru a asigura separarea completă a produselor conforme și neconforme în timpul depozitării, manipulării și livrării
• Nu, în prezent nu avem un sistem de separare a produselor conforme și neconforme
• Nu se aplică, avem doar produse conforme cu EUDR</t>
  </si>
  <si>
    <t>• Țări/regiuni cu risc ridicat
• Țări/regiuni cu risc standard
• Țări/regiuni cu risc scăzut
• Necunoscut</t>
  </si>
  <si>
    <t>Regulamentul UE privind defrișările (EUDR) a intrat în vigoare la 30 iunie 2023 și este aplicabil de la 30 decembrie 2025 (pentru întreprinderile mici și microîntreprinderi la 30 iunie 2026 [cu excepția produselor relevante pentru EUTR]). Pentru a se conforma acestui regulament, companiile ar trebui, printre altele, să evalueze riscurile legate de încălcarea anumitor standarde sociale și de mediu în lanțul valoric. Pentru a face acest lucru, au nevoie de informații despre lanțul lor de aprovizionare, care în prezent nu sunt adesea disponibile.</t>
  </si>
  <si>
    <t>Strada sediul social</t>
  </si>
  <si>
    <t>Cod postal sediul social</t>
  </si>
  <si>
    <t>Tara sediul social</t>
  </si>
  <si>
    <t>Compania dvs produce sau comercializeaza produse EUDR?</t>
  </si>
  <si>
    <t>• Nu
• Da, rol de Comerciant
• Da, rol de Operator
• Da, rol de Comerciant si Operator
• Da, dar nu are rol de Comerciant sau Operator (Lantul de distributie superior)</t>
  </si>
  <si>
    <t>Codul de tara</t>
  </si>
  <si>
    <t>Vă rugăm să precizați ce certificari relevante sunt disponibile pentru sistemul de due diligence al companiei dumneavoastră.*</t>
  </si>
  <si>
    <t>• Inclus in clauzele contractuale
• Înțelegere informală/confirmare verbală
• Audituri regulate ale furnizorilor
• Verificări periodice la fața locului
• Documentație privind lanțul de custodie
• Audituri prin eșantionare
• Declarații/alte metode legale
• Sistem de colectare a tuturor informațiilor relevante privind trasabilitatea (de exemplu, date de geolocalizare etc.) pentru conformitatea cu EUDR
• Nu, în prezent nu avem un sistem de verificare a conformității furnizorilor cu EUDR
• Altele (vă rugăm să specificați la următoarea întrebare)</t>
  </si>
  <si>
    <t>• EDI DESADV
• EDI ORDRSP
• GDSN
• EPCIS
• Aviz de expeditie PDF
• Aviz de expeditie pe hârtie
• Eticheta logistica
• Nu transmitem încă numerele de referință și numerele de verificare ale declarațiilor de due diligence
• Niciuna dintre cele de mai sus 
• Alte aplicatii (vă rugăm să specificați la următoarea întrebare)</t>
  </si>
  <si>
    <t xml:space="preserve">1. Informatii companie
</t>
  </si>
  <si>
    <t xml:space="preserve">
• Concluziile Comisiei Europene privind riscul de tara
• Luarea în considerare a indicilor de țară
• Luarea în considerare a certificării furnizate de furnizori
• Luarea în considerare a certificării furnizate de producători
• Colectarea legislației relevante din țările de producție
• Consultarea avocaților locali și/sau a comunităților locale
• Altele (vă rugăm să specificați la următoarea întrebare)</t>
  </si>
  <si>
    <t>Sistem transmitere date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2" x14ac:knownFonts="1">
    <font>
      <sz val="11"/>
      <color theme="1"/>
      <name val="Aptos Narrow"/>
      <family val="2"/>
      <scheme val="minor"/>
    </font>
    <font>
      <sz val="11"/>
      <color rgb="FFFF0000"/>
      <name val="Aptos Narrow"/>
      <family val="2"/>
      <scheme val="minor"/>
    </font>
    <font>
      <sz val="9"/>
      <name val="Verdana"/>
      <family val="2"/>
    </font>
    <font>
      <sz val="11"/>
      <color theme="1"/>
      <name val="Verdana"/>
      <family val="2"/>
    </font>
    <font>
      <sz val="9"/>
      <color theme="1"/>
      <name val="Verdana"/>
      <family val="2"/>
    </font>
    <font>
      <sz val="9"/>
      <color rgb="FF000000"/>
      <name val="Verdana"/>
      <family val="2"/>
    </font>
    <font>
      <b/>
      <sz val="9"/>
      <color rgb="FF000000"/>
      <name val="Verdana"/>
      <family val="2"/>
    </font>
    <font>
      <b/>
      <sz val="9"/>
      <name val="Verdana"/>
      <family val="2"/>
    </font>
    <font>
      <b/>
      <sz val="11"/>
      <color rgb="FF002C6C"/>
      <name val="Verdana"/>
      <family val="2"/>
    </font>
    <font>
      <sz val="9"/>
      <color rgb="FF0070C0"/>
      <name val="Verdana"/>
      <family val="2"/>
    </font>
    <font>
      <b/>
      <sz val="14"/>
      <color rgb="FF002C6C"/>
      <name val="Verdana"/>
      <family val="2"/>
    </font>
    <font>
      <sz val="9"/>
      <color rgb="FFFF0000"/>
      <name val="Verdana"/>
      <family val="2"/>
    </font>
    <font>
      <i/>
      <sz val="9"/>
      <name val="Verdana"/>
      <family val="2"/>
    </font>
    <font>
      <i/>
      <sz val="9"/>
      <color rgb="FFFF0000"/>
      <name val="Verdana"/>
      <family val="2"/>
    </font>
    <font>
      <b/>
      <sz val="11"/>
      <color theme="0"/>
      <name val="Verdana"/>
      <family val="2"/>
    </font>
    <font>
      <b/>
      <sz val="16"/>
      <color theme="1"/>
      <name val="Verdana"/>
      <family val="2"/>
    </font>
    <font>
      <b/>
      <sz val="16"/>
      <color theme="1"/>
      <name val="Aptos Narrow"/>
      <family val="2"/>
      <scheme val="minor"/>
    </font>
    <font>
      <sz val="8"/>
      <name val="Aptos Narrow"/>
      <family val="2"/>
      <scheme val="minor"/>
    </font>
    <font>
      <u/>
      <sz val="11"/>
      <color theme="10"/>
      <name val="Aptos Narrow"/>
      <family val="2"/>
      <scheme val="minor"/>
    </font>
    <font>
      <sz val="9"/>
      <name val="Verdana"/>
    </font>
    <font>
      <sz val="9"/>
      <color theme="1"/>
      <name val="Verdana"/>
    </font>
    <font>
      <i/>
      <u/>
      <sz val="9"/>
      <color theme="10"/>
      <name val="Verdana"/>
      <family val="2"/>
    </font>
    <font>
      <u/>
      <sz val="11"/>
      <color theme="10"/>
      <name val="Aptos Narrow"/>
      <family val="2"/>
      <charset val="2"/>
      <scheme val="minor"/>
    </font>
    <font>
      <u/>
      <sz val="9"/>
      <color theme="10"/>
      <name val="Verdana"/>
      <family val="2"/>
    </font>
    <font>
      <b/>
      <sz val="9"/>
      <color rgb="FF000000"/>
      <name val="Verdana"/>
    </font>
    <font>
      <sz val="9"/>
      <color rgb="FF000000"/>
      <name val="Verdana"/>
    </font>
    <font>
      <sz val="8"/>
      <name val="Verdana"/>
      <family val="2"/>
    </font>
    <font>
      <sz val="9"/>
      <color rgb="FFFFFFFF"/>
      <name val="Verdana"/>
      <family val="2"/>
    </font>
    <font>
      <sz val="9"/>
      <color rgb="FF454545"/>
      <name val="Verdana"/>
      <family val="2"/>
    </font>
    <font>
      <sz val="9"/>
      <color theme="1"/>
      <name val="Aptos Narrow"/>
      <family val="2"/>
      <scheme val="minor"/>
    </font>
    <font>
      <sz val="11"/>
      <color theme="0"/>
      <name val="Aptos Narrow"/>
      <family val="2"/>
      <scheme val="minor"/>
    </font>
    <font>
      <b/>
      <sz val="8"/>
      <color theme="0"/>
      <name val="Verdana"/>
      <family val="2"/>
    </font>
  </fonts>
  <fills count="6">
    <fill>
      <patternFill patternType="none"/>
    </fill>
    <fill>
      <patternFill patternType="gray125"/>
    </fill>
    <fill>
      <patternFill patternType="solid">
        <fgColor rgb="FF002C6C"/>
        <bgColor indexed="64"/>
      </patternFill>
    </fill>
    <fill>
      <patternFill patternType="solid">
        <fgColor theme="0"/>
        <bgColor indexed="64"/>
      </patternFill>
    </fill>
    <fill>
      <patternFill patternType="solid">
        <fgColor theme="0" tint="-0.499984740745262"/>
        <bgColor indexed="64"/>
      </patternFill>
    </fill>
    <fill>
      <patternFill patternType="solid">
        <fgColor theme="2"/>
        <bgColor indexed="64"/>
      </patternFill>
    </fill>
  </fills>
  <borders count="15">
    <border>
      <left/>
      <right/>
      <top/>
      <bottom/>
      <diagonal/>
    </border>
    <border>
      <left style="thin">
        <color theme="6"/>
      </left>
      <right style="thin">
        <color theme="6"/>
      </right>
      <top style="thin">
        <color theme="6"/>
      </top>
      <bottom style="thin">
        <color theme="6"/>
      </bottom>
      <diagonal/>
    </border>
    <border>
      <left style="thin">
        <color theme="0"/>
      </left>
      <right style="thin">
        <color theme="0"/>
      </right>
      <top/>
      <bottom/>
      <diagonal/>
    </border>
    <border>
      <left/>
      <right style="thin">
        <color theme="0"/>
      </right>
      <top/>
      <bottom/>
      <diagonal/>
    </border>
    <border>
      <left style="thin">
        <color indexed="64"/>
      </left>
      <right style="thin">
        <color indexed="64"/>
      </right>
      <top style="thin">
        <color indexed="64"/>
      </top>
      <bottom style="thin">
        <color indexed="64"/>
      </bottom>
      <diagonal/>
    </border>
    <border>
      <left style="thin">
        <color theme="6"/>
      </left>
      <right/>
      <top style="thin">
        <color theme="6"/>
      </top>
      <bottom style="thin">
        <color theme="6"/>
      </bottom>
      <diagonal/>
    </border>
    <border>
      <left style="thin">
        <color theme="0"/>
      </left>
      <right/>
      <top/>
      <bottom/>
      <diagonal/>
    </border>
    <border>
      <left style="thin">
        <color theme="0"/>
      </left>
      <right style="thin">
        <color theme="0"/>
      </right>
      <top style="thin">
        <color theme="0"/>
      </top>
      <bottom/>
      <diagonal/>
    </border>
    <border>
      <left style="thin">
        <color theme="6"/>
      </left>
      <right/>
      <top/>
      <bottom/>
      <diagonal/>
    </border>
    <border>
      <left style="thin">
        <color rgb="FF000000"/>
      </left>
      <right style="medium">
        <color rgb="FF000000"/>
      </right>
      <top style="thin">
        <color rgb="FF000000"/>
      </top>
      <bottom style="medium">
        <color rgb="FF000000"/>
      </bottom>
      <diagonal/>
    </border>
    <border>
      <left style="thin">
        <color rgb="FF000000"/>
      </left>
      <right style="medium">
        <color rgb="FF000000"/>
      </right>
      <top style="medium">
        <color rgb="FF000000"/>
      </top>
      <bottom style="medium">
        <color rgb="FF000000"/>
      </bottom>
      <diagonal/>
    </border>
    <border>
      <left style="thin">
        <color rgb="FF000000"/>
      </left>
      <right style="medium">
        <color rgb="FF000000"/>
      </right>
      <top style="medium">
        <color rgb="FF000000"/>
      </top>
      <bottom style="thin">
        <color rgb="FF000000"/>
      </bottom>
      <diagonal/>
    </border>
    <border>
      <left style="medium">
        <color rgb="FF000000"/>
      </left>
      <right/>
      <top/>
      <bottom/>
      <diagonal/>
    </border>
    <border>
      <left style="medium">
        <color rgb="FF000000"/>
      </left>
      <right/>
      <top style="medium">
        <color rgb="FF000000"/>
      </top>
      <bottom style="medium">
        <color rgb="FF000000"/>
      </bottom>
      <diagonal/>
    </border>
    <border>
      <left/>
      <right style="medium">
        <color rgb="FF000000"/>
      </right>
      <top style="medium">
        <color rgb="FF000000"/>
      </top>
      <bottom style="medium">
        <color rgb="FF000000"/>
      </bottom>
      <diagonal/>
    </border>
  </borders>
  <cellStyleXfs count="3">
    <xf numFmtId="0" fontId="0" fillId="0" borderId="0"/>
    <xf numFmtId="0" fontId="18" fillId="0" borderId="0" applyNumberFormat="0" applyFill="0" applyBorder="0" applyAlignment="0" applyProtection="0"/>
    <xf numFmtId="0" fontId="18" fillId="0" borderId="0" applyNumberFormat="0" applyFill="0" applyBorder="0" applyAlignment="0" applyProtection="0"/>
  </cellStyleXfs>
  <cellXfs count="93">
    <xf numFmtId="0" fontId="0" fillId="0" borderId="0" xfId="0"/>
    <xf numFmtId="0" fontId="0" fillId="0" borderId="0" xfId="0" applyAlignment="1">
      <alignment wrapText="1"/>
    </xf>
    <xf numFmtId="0" fontId="0" fillId="0" borderId="0" xfId="0" applyAlignment="1">
      <alignment vertical="top" wrapText="1"/>
    </xf>
    <xf numFmtId="0" fontId="2" fillId="0" borderId="0" xfId="0" applyFont="1" applyAlignment="1">
      <alignment horizontal="left" vertical="top" wrapText="1"/>
    </xf>
    <xf numFmtId="0" fontId="3" fillId="0" borderId="0" xfId="0" applyFont="1"/>
    <xf numFmtId="0" fontId="3" fillId="0" borderId="0" xfId="0" applyFont="1" applyAlignment="1">
      <alignment wrapText="1"/>
    </xf>
    <xf numFmtId="0" fontId="3" fillId="0" borderId="0" xfId="0" applyFont="1" applyAlignment="1">
      <alignment vertical="top" wrapText="1"/>
    </xf>
    <xf numFmtId="0" fontId="5" fillId="0" borderId="0" xfId="0" applyFont="1" applyAlignment="1">
      <alignment horizontal="left" vertical="center"/>
    </xf>
    <xf numFmtId="0" fontId="8" fillId="0" borderId="0" xfId="0" applyFont="1"/>
    <xf numFmtId="0" fontId="9" fillId="0" borderId="0" xfId="0" applyFont="1" applyAlignment="1">
      <alignment horizontal="left" vertical="top" wrapText="1"/>
    </xf>
    <xf numFmtId="0" fontId="0" fillId="0" borderId="0" xfId="0" applyAlignment="1">
      <alignment vertical="top"/>
    </xf>
    <xf numFmtId="0" fontId="1" fillId="0" borderId="0" xfId="0" applyFont="1" applyAlignment="1">
      <alignment vertical="top"/>
    </xf>
    <xf numFmtId="0" fontId="11" fillId="0" borderId="0" xfId="0" applyFont="1" applyAlignment="1">
      <alignment horizontal="left" vertical="top" wrapText="1"/>
    </xf>
    <xf numFmtId="0" fontId="2" fillId="0" borderId="0" xfId="0" quotePrefix="1" applyFont="1" applyAlignment="1">
      <alignment horizontal="left" vertical="top" wrapText="1"/>
    </xf>
    <xf numFmtId="0" fontId="11" fillId="0" borderId="0" xfId="0" applyFont="1" applyAlignment="1">
      <alignment vertical="top"/>
    </xf>
    <xf numFmtId="0" fontId="12" fillId="0" borderId="0" xfId="0" quotePrefix="1" applyFont="1" applyAlignment="1">
      <alignment horizontal="left" vertical="top" wrapText="1"/>
    </xf>
    <xf numFmtId="0" fontId="13" fillId="0" borderId="0" xfId="0" quotePrefix="1" applyFont="1" applyAlignment="1">
      <alignment horizontal="left" vertical="top" wrapText="1"/>
    </xf>
    <xf numFmtId="0" fontId="15" fillId="0" borderId="0" xfId="0" applyFont="1" applyAlignment="1">
      <alignment vertical="top"/>
    </xf>
    <xf numFmtId="0" fontId="16" fillId="0" borderId="0" xfId="0" applyFont="1" applyAlignment="1">
      <alignment vertical="top"/>
    </xf>
    <xf numFmtId="0" fontId="4" fillId="0" borderId="1" xfId="0" applyFont="1" applyBorder="1" applyAlignment="1">
      <alignment vertical="top"/>
    </xf>
    <xf numFmtId="0" fontId="3" fillId="0" borderId="0" xfId="0" applyFont="1" applyAlignment="1">
      <alignment vertical="top"/>
    </xf>
    <xf numFmtId="0" fontId="2" fillId="0" borderId="0" xfId="0" quotePrefix="1" applyFont="1" applyAlignment="1">
      <alignment vertical="top"/>
    </xf>
    <xf numFmtId="0" fontId="4" fillId="0" borderId="4" xfId="0" applyFont="1" applyBorder="1" applyAlignment="1">
      <alignment horizontal="center" vertical="center"/>
    </xf>
    <xf numFmtId="0" fontId="2" fillId="0" borderId="4" xfId="0" applyFont="1" applyBorder="1" applyAlignment="1">
      <alignment horizontal="center" vertical="center" wrapText="1"/>
    </xf>
    <xf numFmtId="0" fontId="4" fillId="0" borderId="5" xfId="0" applyFont="1" applyBorder="1" applyAlignment="1">
      <alignment horizontal="center" vertical="center"/>
    </xf>
    <xf numFmtId="0" fontId="20" fillId="0" borderId="4" xfId="0" applyFont="1" applyBorder="1" applyAlignment="1">
      <alignment horizontal="center" vertical="center"/>
    </xf>
    <xf numFmtId="0" fontId="4" fillId="0" borderId="1" xfId="0" applyFont="1" applyBorder="1" applyAlignment="1">
      <alignment horizontal="center" vertical="center"/>
    </xf>
    <xf numFmtId="0" fontId="2" fillId="0" borderId="1" xfId="0" applyFont="1" applyBorder="1" applyAlignment="1">
      <alignment horizontal="center" vertical="center" wrapText="1"/>
    </xf>
    <xf numFmtId="0" fontId="2" fillId="3" borderId="1" xfId="0" applyFont="1" applyFill="1" applyBorder="1" applyAlignment="1">
      <alignment horizontal="center" vertical="center" wrapText="1"/>
    </xf>
    <xf numFmtId="0" fontId="4" fillId="3" borderId="1" xfId="0" applyFont="1" applyFill="1" applyBorder="1" applyAlignment="1">
      <alignment horizontal="center" vertical="center"/>
    </xf>
    <xf numFmtId="0" fontId="2" fillId="0" borderId="1" xfId="0" applyFont="1" applyBorder="1" applyAlignment="1">
      <alignment horizontal="left" vertical="center" wrapText="1"/>
    </xf>
    <xf numFmtId="0" fontId="2" fillId="3" borderId="1" xfId="0" applyFont="1" applyFill="1" applyBorder="1" applyAlignment="1">
      <alignment horizontal="left" vertical="center" wrapText="1"/>
    </xf>
    <xf numFmtId="0" fontId="4" fillId="0" borderId="1" xfId="0" applyFont="1" applyBorder="1" applyAlignment="1">
      <alignment horizontal="left" vertical="center"/>
    </xf>
    <xf numFmtId="0" fontId="14" fillId="2" borderId="3" xfId="0" applyFont="1" applyFill="1" applyBorder="1" applyAlignment="1">
      <alignment horizontal="center" vertical="center" wrapText="1"/>
    </xf>
    <xf numFmtId="0" fontId="14" fillId="2" borderId="2" xfId="0" applyFont="1" applyFill="1" applyBorder="1" applyAlignment="1">
      <alignment horizontal="center" vertical="center" wrapText="1"/>
    </xf>
    <xf numFmtId="0" fontId="14" fillId="4" borderId="3" xfId="0" applyFont="1" applyFill="1" applyBorder="1" applyAlignment="1">
      <alignment horizontal="center" vertical="center" wrapText="1"/>
    </xf>
    <xf numFmtId="0" fontId="4" fillId="5" borderId="1" xfId="0" applyFont="1" applyFill="1" applyBorder="1" applyAlignment="1">
      <alignment horizontal="center" vertical="center"/>
    </xf>
    <xf numFmtId="0" fontId="4" fillId="0" borderId="1" xfId="0" applyFont="1" applyBorder="1" applyAlignment="1">
      <alignment horizontal="center" vertical="center" wrapText="1"/>
    </xf>
    <xf numFmtId="0" fontId="14" fillId="2" borderId="6" xfId="0" applyFont="1" applyFill="1" applyBorder="1" applyAlignment="1">
      <alignment horizontal="center" vertical="center" wrapText="1"/>
    </xf>
    <xf numFmtId="0" fontId="2" fillId="3" borderId="1" xfId="0" quotePrefix="1" applyFont="1" applyFill="1" applyBorder="1" applyAlignment="1">
      <alignment horizontal="left" vertical="center" wrapText="1"/>
    </xf>
    <xf numFmtId="0" fontId="2" fillId="0" borderId="1" xfId="0" quotePrefix="1" applyFont="1" applyBorder="1" applyAlignment="1">
      <alignment horizontal="left" vertical="center" wrapText="1"/>
    </xf>
    <xf numFmtId="0" fontId="4" fillId="0" borderId="1" xfId="0" quotePrefix="1" applyFont="1" applyBorder="1" applyAlignment="1">
      <alignment horizontal="left" vertical="center" wrapText="1"/>
    </xf>
    <xf numFmtId="0" fontId="19" fillId="3" borderId="1" xfId="0" quotePrefix="1" applyFont="1" applyFill="1" applyBorder="1" applyAlignment="1">
      <alignment horizontal="left" vertical="center" wrapText="1"/>
    </xf>
    <xf numFmtId="0" fontId="19" fillId="0" borderId="1" xfId="0" quotePrefix="1" applyFont="1" applyBorder="1" applyAlignment="1">
      <alignment horizontal="left" vertical="center" wrapText="1"/>
    </xf>
    <xf numFmtId="0" fontId="21" fillId="0" borderId="1" xfId="1" applyFont="1" applyBorder="1" applyAlignment="1">
      <alignment horizontal="left" vertical="center" wrapText="1"/>
    </xf>
    <xf numFmtId="0" fontId="2" fillId="0" borderId="5" xfId="0" applyFont="1" applyBorder="1" applyAlignment="1">
      <alignment horizontal="center" vertical="center" wrapText="1"/>
    </xf>
    <xf numFmtId="0" fontId="4" fillId="0" borderId="5" xfId="0" applyFont="1" applyBorder="1" applyAlignment="1">
      <alignment horizontal="center" vertical="center" wrapText="1"/>
    </xf>
    <xf numFmtId="0" fontId="2" fillId="0" borderId="0" xfId="0" quotePrefix="1" applyFont="1" applyAlignment="1">
      <alignment horizontal="left" vertical="center"/>
    </xf>
    <xf numFmtId="0" fontId="2" fillId="0" borderId="1" xfId="0" applyFont="1" applyBorder="1" applyAlignment="1">
      <alignment horizontal="center" vertical="center"/>
    </xf>
    <xf numFmtId="0" fontId="22" fillId="0" borderId="0" xfId="2" applyFont="1" applyAlignment="1">
      <alignment vertical="top" wrapText="1"/>
    </xf>
    <xf numFmtId="0" fontId="4" fillId="0" borderId="1" xfId="0" applyFont="1" applyBorder="1" applyAlignment="1">
      <alignment horizontal="left" wrapText="1"/>
    </xf>
    <xf numFmtId="0" fontId="4" fillId="0" borderId="1" xfId="0" applyFont="1" applyBorder="1" applyAlignment="1">
      <alignment vertical="top" wrapText="1"/>
    </xf>
    <xf numFmtId="0" fontId="4" fillId="0" borderId="1" xfId="0" applyFont="1" applyBorder="1" applyAlignment="1">
      <alignment horizontal="left" vertical="top" wrapText="1"/>
    </xf>
    <xf numFmtId="0" fontId="4" fillId="0" borderId="1" xfId="0" applyFont="1" applyBorder="1"/>
    <xf numFmtId="0" fontId="4" fillId="0" borderId="1" xfId="0" applyFont="1" applyBorder="1" applyAlignment="1">
      <alignment horizontal="center"/>
    </xf>
    <xf numFmtId="0" fontId="0" fillId="0" borderId="0" xfId="0" applyAlignment="1">
      <alignment horizontal="center"/>
    </xf>
    <xf numFmtId="0" fontId="4" fillId="0" borderId="1" xfId="0" applyFont="1" applyBorder="1" applyAlignment="1">
      <alignment horizontal="center" wrapText="1"/>
    </xf>
    <xf numFmtId="0" fontId="4" fillId="0" borderId="1" xfId="0" applyFont="1" applyBorder="1" applyAlignment="1">
      <alignment horizontal="center" vertical="top" wrapText="1"/>
    </xf>
    <xf numFmtId="0" fontId="4" fillId="0" borderId="1" xfId="0" applyFont="1" applyBorder="1" applyAlignment="1">
      <alignment horizontal="center" vertical="top"/>
    </xf>
    <xf numFmtId="0" fontId="2" fillId="0" borderId="1" xfId="0" applyFont="1" applyBorder="1" applyAlignment="1">
      <alignment horizontal="center" vertical="top" wrapText="1"/>
    </xf>
    <xf numFmtId="0" fontId="18" fillId="0" borderId="0" xfId="1" applyAlignment="1">
      <alignment vertical="top"/>
    </xf>
    <xf numFmtId="0" fontId="14" fillId="2" borderId="7" xfId="0" applyFont="1" applyFill="1" applyBorder="1" applyAlignment="1">
      <alignment horizontal="center" vertical="center"/>
    </xf>
    <xf numFmtId="0" fontId="0" fillId="0" borderId="8" xfId="0" applyBorder="1"/>
    <xf numFmtId="0" fontId="4" fillId="0" borderId="0" xfId="0" applyFont="1" applyAlignment="1">
      <alignment vertical="top" wrapText="1"/>
    </xf>
    <xf numFmtId="0" fontId="23" fillId="0" borderId="8" xfId="1" quotePrefix="1" applyFont="1" applyBorder="1" applyAlignment="1">
      <alignment vertical="top" wrapText="1"/>
    </xf>
    <xf numFmtId="0" fontId="4" fillId="0" borderId="0" xfId="0" applyFont="1" applyAlignment="1">
      <alignment wrapText="1"/>
    </xf>
    <xf numFmtId="0" fontId="27" fillId="2" borderId="9" xfId="0" applyFont="1" applyFill="1" applyBorder="1" applyAlignment="1">
      <alignment horizontal="left" vertical="center" wrapText="1"/>
    </xf>
    <xf numFmtId="0" fontId="28" fillId="0" borderId="10" xfId="0" applyFont="1" applyBorder="1" applyAlignment="1">
      <alignment horizontal="left" vertical="center" wrapText="1"/>
    </xf>
    <xf numFmtId="0" fontId="2" fillId="0" borderId="10" xfId="0" applyFont="1" applyBorder="1" applyAlignment="1">
      <alignment horizontal="left" vertical="center" wrapText="1"/>
    </xf>
    <xf numFmtId="0" fontId="28" fillId="0" borderId="11" xfId="0" applyFont="1" applyBorder="1" applyAlignment="1">
      <alignment horizontal="left" vertical="center" wrapText="1"/>
    </xf>
    <xf numFmtId="0" fontId="29" fillId="0" borderId="0" xfId="0" applyFont="1" applyAlignment="1">
      <alignment wrapText="1"/>
    </xf>
    <xf numFmtId="0" fontId="30" fillId="0" borderId="0" xfId="0" applyFont="1" applyAlignment="1">
      <alignment vertical="top" wrapText="1"/>
    </xf>
    <xf numFmtId="0" fontId="23" fillId="0" borderId="0" xfId="1" applyFont="1" applyAlignment="1">
      <alignment vertical="top"/>
    </xf>
    <xf numFmtId="0" fontId="27" fillId="0" borderId="0" xfId="0" applyFont="1" applyAlignment="1">
      <alignment horizontal="left" vertical="center" wrapText="1"/>
    </xf>
    <xf numFmtId="0" fontId="5" fillId="0" borderId="0" xfId="0" applyFont="1" applyAlignment="1">
      <alignment horizontal="left" vertical="center" wrapText="1"/>
    </xf>
    <xf numFmtId="0" fontId="2" fillId="0" borderId="0" xfId="0" applyFont="1" applyAlignment="1">
      <alignment horizontal="left" vertical="center" wrapText="1"/>
    </xf>
    <xf numFmtId="0" fontId="8" fillId="0" borderId="0" xfId="0" applyFont="1" applyAlignment="1">
      <alignment vertical="top" wrapText="1"/>
    </xf>
    <xf numFmtId="0" fontId="26" fillId="0" borderId="0" xfId="0" applyFont="1" applyAlignment="1">
      <alignment horizontal="left" vertical="center" wrapText="1"/>
    </xf>
    <xf numFmtId="0" fontId="28" fillId="0" borderId="0" xfId="0" applyFont="1" applyAlignment="1">
      <alignment horizontal="left" vertical="center" wrapText="1"/>
    </xf>
    <xf numFmtId="0" fontId="31" fillId="2" borderId="6" xfId="0" applyFont="1" applyFill="1" applyBorder="1" applyAlignment="1">
      <alignment horizontal="center" vertical="center" wrapText="1"/>
    </xf>
    <xf numFmtId="0" fontId="31" fillId="2" borderId="2" xfId="0" applyFont="1" applyFill="1" applyBorder="1" applyAlignment="1">
      <alignment horizontal="center" vertical="center" wrapText="1"/>
    </xf>
    <xf numFmtId="0" fontId="10" fillId="0" borderId="0" xfId="0" applyFont="1" applyAlignment="1">
      <alignment horizontal="left" vertical="top" wrapText="1"/>
    </xf>
    <xf numFmtId="0" fontId="2" fillId="0" borderId="0" xfId="0" applyFont="1" applyAlignment="1">
      <alignment horizontal="left" vertical="top" wrapText="1"/>
    </xf>
    <xf numFmtId="0" fontId="28" fillId="0" borderId="13" xfId="0" applyFont="1" applyBorder="1" applyAlignment="1">
      <alignment horizontal="left" vertical="center" wrapText="1"/>
    </xf>
    <xf numFmtId="0" fontId="28" fillId="0" borderId="14" xfId="0" applyFont="1" applyBorder="1" applyAlignment="1">
      <alignment horizontal="left" vertical="center" wrapText="1"/>
    </xf>
    <xf numFmtId="0" fontId="4" fillId="0" borderId="0" xfId="0" applyFont="1" applyAlignment="1">
      <alignment horizontal="right" vertical="top" wrapText="1"/>
    </xf>
    <xf numFmtId="0" fontId="6" fillId="0" borderId="0" xfId="0" applyFont="1" applyAlignment="1">
      <alignment horizontal="left" vertical="top" wrapText="1"/>
    </xf>
    <xf numFmtId="0" fontId="7" fillId="0" borderId="0" xfId="0" applyFont="1" applyAlignment="1">
      <alignment horizontal="left" vertical="top" wrapText="1"/>
    </xf>
    <xf numFmtId="0" fontId="24" fillId="0" borderId="0" xfId="0" applyFont="1" applyAlignment="1">
      <alignment horizontal="left" vertical="top" wrapText="1"/>
    </xf>
    <xf numFmtId="0" fontId="27" fillId="2" borderId="12" xfId="0" applyFont="1" applyFill="1" applyBorder="1" applyAlignment="1">
      <alignment horizontal="center" vertical="center" wrapText="1"/>
    </xf>
    <xf numFmtId="0" fontId="27" fillId="2" borderId="0" xfId="0" applyFont="1" applyFill="1" applyAlignment="1">
      <alignment horizontal="center" vertical="center" wrapText="1"/>
    </xf>
    <xf numFmtId="0" fontId="0" fillId="0" borderId="0" xfId="0" applyAlignment="1">
      <alignment vertical="top"/>
    </xf>
    <xf numFmtId="0" fontId="4" fillId="0" borderId="8" xfId="0" applyFont="1" applyBorder="1" applyAlignment="1">
      <alignment horizontal="left" vertical="top" wrapText="1"/>
    </xf>
  </cellXfs>
  <cellStyles count="3">
    <cellStyle name="Hyperlink" xfId="1" builtinId="8"/>
    <cellStyle name="Link 2" xfId="2" xr:uid="{810789B5-3081-4917-904D-3537CF235B04}"/>
    <cellStyle name="Normal" xfId="0" builtinId="0"/>
  </cellStyles>
  <dxfs count="0"/>
  <tableStyles count="0" defaultTableStyle="TableStyleMedium2" defaultPivotStyle="PivotStyleLight16"/>
  <colors>
    <mruColors>
      <color rgb="FF002C6C"/>
      <color rgb="FFF3B795"/>
      <color rgb="FFF8CBB2"/>
      <color rgb="FF532209"/>
      <color rgb="FF6E2D0C"/>
      <color rgb="FF8B380F"/>
      <color rgb="FF9F4011"/>
      <color rgb="FFB14813"/>
      <color rgb="FFC14E15"/>
      <color rgb="FFD7571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12</xdr:col>
      <xdr:colOff>571500</xdr:colOff>
      <xdr:row>29</xdr:row>
      <xdr:rowOff>76200</xdr:rowOff>
    </xdr:to>
    <xdr:pic>
      <xdr:nvPicPr>
        <xdr:cNvPr id="2" name="Bild 1">
          <a:extLst>
            <a:ext uri="{FF2B5EF4-FFF2-40B4-BE49-F238E27FC236}">
              <a16:creationId xmlns:a16="http://schemas.microsoft.com/office/drawing/2014/main" id="{DBCFD5D0-4685-02A6-1896-6DCBAD1E785A}"/>
            </a:ext>
          </a:extLst>
        </xdr:cNvPr>
        <xdr:cNvPicPr>
          <a:picLocks noChangeAspect="1"/>
        </xdr:cNvPicPr>
      </xdr:nvPicPr>
      <xdr:blipFill>
        <a:blip xmlns:r="http://schemas.openxmlformats.org/officeDocument/2006/relationships" r:embed="rId1"/>
        <a:stretch>
          <a:fillRect/>
        </a:stretch>
      </xdr:blipFill>
      <xdr:spPr>
        <a:xfrm>
          <a:off x="0" y="0"/>
          <a:ext cx="7543800" cy="53244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4</xdr:col>
      <xdr:colOff>586483</xdr:colOff>
      <xdr:row>37</xdr:row>
      <xdr:rowOff>42843</xdr:rowOff>
    </xdr:from>
    <xdr:to>
      <xdr:col>4</xdr:col>
      <xdr:colOff>916530</xdr:colOff>
      <xdr:row>38</xdr:row>
      <xdr:rowOff>60223</xdr:rowOff>
    </xdr:to>
    <xdr:sp macro="" textlink="">
      <xdr:nvSpPr>
        <xdr:cNvPr id="5" name="Foliennummernplatzhalter 3">
          <a:extLst>
            <a:ext uri="{FF2B5EF4-FFF2-40B4-BE49-F238E27FC236}">
              <a16:creationId xmlns:a16="http://schemas.microsoft.com/office/drawing/2014/main" id="{9C61EFD4-CD04-41EE-BD40-5EF1AD20E107}"/>
            </a:ext>
          </a:extLst>
        </xdr:cNvPr>
        <xdr:cNvSpPr>
          <a:spLocks noGrp="1"/>
        </xdr:cNvSpPr>
      </xdr:nvSpPr>
      <xdr:spPr>
        <a:xfrm>
          <a:off x="22690833" y="9656743"/>
          <a:ext cx="333222" cy="195180"/>
        </a:xfrm>
        <a:prstGeom prst="rect">
          <a:avLst/>
        </a:prstGeom>
      </xdr:spPr>
      <xdr:txBody>
        <a:bodyPr vert="horz" wrap="square" lIns="0" tIns="0" rIns="0" bIns="0" numCol="1" anchor="ctr" anchorCtr="0" compatLnSpc="1">
          <a:prstTxWarp prst="textNoShape">
            <a:avLst/>
          </a:prstTxWarp>
        </a:bodyPr>
        <a:lstStyle>
          <a:defPPr>
            <a:defRPr lang="de-DE"/>
          </a:defPPr>
          <a:lvl1pPr marL="0" algn="r" defTabSz="914400" rtl="0" eaLnBrk="1" latinLnBrk="0" hangingPunct="1">
            <a:defRPr sz="933" kern="1200" smtClean="0">
              <a:solidFill>
                <a:srgbClr val="454545"/>
              </a:solidFill>
              <a:latin typeface="Verdana"/>
              <a:ea typeface="+mn-ea"/>
              <a:cs typeface="Verdan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050" fontAlgn="base">
            <a:spcAft>
              <a:spcPct val="0"/>
            </a:spcAft>
            <a:defRPr/>
          </a:pPr>
          <a:r>
            <a:rPr lang="en-GB"/>
            <a:t>2</a:t>
          </a:r>
        </a:p>
      </xdr:txBody>
    </xdr:sp>
    <xdr:clientData/>
  </xdr:twoCellAnchor>
</xdr:wsDr>
</file>

<file path=xl/theme/theme1.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1.bin"/><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53FA95-DCD4-4008-BA74-D12089CC8550}">
  <sheetPr>
    <tabColor rgb="FF002C6C"/>
  </sheetPr>
  <dimension ref="A1"/>
  <sheetViews>
    <sheetView zoomScale="130" zoomScaleNormal="130" workbookViewId="0">
      <selection activeCell="D33" sqref="D33"/>
    </sheetView>
  </sheetViews>
  <sheetFormatPr defaultColWidth="8.77734375" defaultRowHeight="14.4" x14ac:dyDescent="0.3"/>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2DA9F6-A95A-45EE-B464-81CED454B32C}">
  <sheetPr>
    <tabColor rgb="FF002C6C"/>
  </sheetPr>
  <dimension ref="A1:F63"/>
  <sheetViews>
    <sheetView showGridLines="0" topLeftCell="A14" zoomScale="115" zoomScaleNormal="115" workbookViewId="0">
      <selection activeCell="C27" sqref="C27"/>
    </sheetView>
  </sheetViews>
  <sheetFormatPr defaultColWidth="11.44140625" defaultRowHeight="14.4" x14ac:dyDescent="0.3"/>
  <cols>
    <col min="1" max="1" width="31.88671875" style="2" customWidth="1"/>
    <col min="2" max="2" width="35.5546875" style="2" customWidth="1"/>
    <col min="3" max="3" width="49.21875" style="1" bestFit="1" customWidth="1"/>
    <col min="4" max="4" width="19.44140625" style="1" bestFit="1" customWidth="1"/>
    <col min="5" max="6" width="18.44140625" style="1" customWidth="1"/>
    <col min="7" max="7" width="43.44140625" customWidth="1"/>
  </cols>
  <sheetData>
    <row r="1" spans="1:4" ht="14.55" customHeight="1" x14ac:dyDescent="0.3">
      <c r="A1" s="8" t="s">
        <v>0</v>
      </c>
    </row>
    <row r="2" spans="1:4" ht="50.25" customHeight="1" x14ac:dyDescent="0.3">
      <c r="A2" s="82" t="s">
        <v>527</v>
      </c>
      <c r="B2" s="82"/>
      <c r="C2" s="82"/>
      <c r="D2" s="82"/>
    </row>
    <row r="3" spans="1:4" x14ac:dyDescent="0.3">
      <c r="A3" s="3"/>
      <c r="B3" s="3"/>
      <c r="C3" s="3"/>
      <c r="D3" s="3"/>
    </row>
    <row r="4" spans="1:4" ht="14.55" customHeight="1" x14ac:dyDescent="0.3">
      <c r="A4" s="8" t="s">
        <v>446</v>
      </c>
    </row>
    <row r="5" spans="1:4" s="1" customFormat="1" ht="79.05" customHeight="1" x14ac:dyDescent="0.3">
      <c r="A5" s="82" t="s">
        <v>445</v>
      </c>
      <c r="B5" s="82"/>
      <c r="C5" s="82"/>
      <c r="D5" s="82"/>
    </row>
    <row r="6" spans="1:4" s="1" customFormat="1" x14ac:dyDescent="0.3">
      <c r="A6" s="3"/>
      <c r="B6" s="3"/>
      <c r="C6" s="3"/>
      <c r="D6" s="3"/>
    </row>
    <row r="7" spans="1:4" s="1" customFormat="1" ht="14.55" customHeight="1" x14ac:dyDescent="0.3">
      <c r="A7" s="8" t="s">
        <v>447</v>
      </c>
      <c r="B7" s="9"/>
      <c r="C7" s="9"/>
      <c r="D7" s="9"/>
    </row>
    <row r="8" spans="1:4" s="1" customFormat="1" ht="72.75" customHeight="1" x14ac:dyDescent="0.3">
      <c r="A8" s="82" t="s">
        <v>448</v>
      </c>
      <c r="B8" s="82"/>
      <c r="C8" s="82"/>
      <c r="D8" s="82"/>
    </row>
    <row r="9" spans="1:4" s="1" customFormat="1" x14ac:dyDescent="0.3">
      <c r="A9" s="3"/>
      <c r="B9" s="3"/>
      <c r="C9" s="3"/>
      <c r="D9" s="3"/>
    </row>
    <row r="10" spans="1:4" s="1" customFormat="1" ht="14.55" customHeight="1" x14ac:dyDescent="0.3">
      <c r="A10" s="8" t="s">
        <v>449</v>
      </c>
      <c r="B10" s="2"/>
    </row>
    <row r="11" spans="1:4" s="1" customFormat="1" ht="29.25" customHeight="1" x14ac:dyDescent="0.3">
      <c r="A11" s="82" t="s">
        <v>450</v>
      </c>
      <c r="B11" s="82"/>
      <c r="C11" s="82"/>
      <c r="D11" s="82"/>
    </row>
    <row r="12" spans="1:4" s="1" customFormat="1" x14ac:dyDescent="0.3">
      <c r="A12" s="2"/>
      <c r="B12" s="2"/>
    </row>
    <row r="13" spans="1:4" s="1" customFormat="1" ht="62.25" customHeight="1" x14ac:dyDescent="0.3">
      <c r="A13" s="88" t="s">
        <v>451</v>
      </c>
      <c r="B13" s="86"/>
      <c r="C13" s="86"/>
      <c r="D13" s="86"/>
    </row>
    <row r="14" spans="1:4" s="1" customFormat="1" ht="63.75" customHeight="1" x14ac:dyDescent="0.3">
      <c r="A14" s="86" t="s">
        <v>452</v>
      </c>
      <c r="B14" s="87"/>
      <c r="C14" s="87"/>
      <c r="D14" s="87"/>
    </row>
    <row r="15" spans="1:4" s="1" customFormat="1" ht="50.25" customHeight="1" x14ac:dyDescent="0.3">
      <c r="A15" s="86" t="s">
        <v>453</v>
      </c>
      <c r="B15" s="87"/>
      <c r="C15" s="87"/>
      <c r="D15" s="87"/>
    </row>
    <row r="16" spans="1:4" s="1" customFormat="1" ht="14.55" customHeight="1" x14ac:dyDescent="0.3">
      <c r="A16" s="7"/>
      <c r="B16" s="2"/>
    </row>
    <row r="17" spans="1:5" ht="14.55" customHeight="1" x14ac:dyDescent="0.3">
      <c r="A17" s="85"/>
      <c r="B17" s="85"/>
      <c r="C17" s="85"/>
      <c r="D17" s="72"/>
      <c r="E17" s="60"/>
    </row>
    <row r="18" spans="1:5" s="1" customFormat="1" ht="14.55" customHeight="1" x14ac:dyDescent="0.3">
      <c r="A18" s="7"/>
      <c r="B18" s="2"/>
    </row>
    <row r="19" spans="1:5" s="1" customFormat="1" ht="14.55" customHeight="1" x14ac:dyDescent="0.3">
      <c r="A19" s="8" t="s">
        <v>459</v>
      </c>
      <c r="B19" s="2"/>
    </row>
    <row r="20" spans="1:5" s="65" customFormat="1" ht="14.55" customHeight="1" thickBot="1" x14ac:dyDescent="0.25">
      <c r="A20" s="66"/>
      <c r="B20" s="89"/>
      <c r="C20" s="90"/>
    </row>
    <row r="21" spans="1:5" s="65" customFormat="1" ht="14.55" customHeight="1" thickBot="1" x14ac:dyDescent="0.25">
      <c r="A21" s="67" t="s">
        <v>458</v>
      </c>
      <c r="B21" s="83" t="s">
        <v>454</v>
      </c>
      <c r="C21" s="84"/>
    </row>
    <row r="22" spans="1:5" s="65" customFormat="1" ht="14.55" customHeight="1" thickBot="1" x14ac:dyDescent="0.25">
      <c r="A22" s="67" t="s">
        <v>457</v>
      </c>
      <c r="B22" s="83" t="s">
        <v>455</v>
      </c>
      <c r="C22" s="84"/>
    </row>
    <row r="23" spans="1:5" s="65" customFormat="1" ht="14.55" customHeight="1" thickBot="1" x14ac:dyDescent="0.25">
      <c r="A23" s="67" t="s">
        <v>456</v>
      </c>
      <c r="B23" s="83" t="s">
        <v>1</v>
      </c>
      <c r="C23" s="84"/>
    </row>
    <row r="24" spans="1:5" s="65" customFormat="1" ht="14.55" customHeight="1" thickBot="1" x14ac:dyDescent="0.25">
      <c r="A24" s="68" t="s">
        <v>2</v>
      </c>
      <c r="B24" s="83" t="s">
        <v>3</v>
      </c>
      <c r="C24" s="84"/>
    </row>
    <row r="25" spans="1:5" s="65" customFormat="1" ht="60" customHeight="1" thickBot="1" x14ac:dyDescent="0.25">
      <c r="A25" s="69" t="s">
        <v>460</v>
      </c>
      <c r="B25" s="83" t="s">
        <v>461</v>
      </c>
      <c r="C25" s="84"/>
    </row>
    <row r="26" spans="1:5" s="65" customFormat="1" ht="14.55" customHeight="1" x14ac:dyDescent="0.2">
      <c r="A26" s="7"/>
      <c r="B26" s="63"/>
    </row>
    <row r="27" spans="1:5" s="1" customFormat="1" ht="14.55" customHeight="1" x14ac:dyDescent="0.3">
      <c r="A27" s="7"/>
      <c r="B27" s="2"/>
    </row>
    <row r="28" spans="1:5" s="1" customFormat="1" ht="14.55" customHeight="1" x14ac:dyDescent="0.3">
      <c r="A28" s="8"/>
      <c r="B28" s="2"/>
    </row>
    <row r="29" spans="1:5" s="65" customFormat="1" ht="14.55" customHeight="1" x14ac:dyDescent="0.2">
      <c r="A29" s="73"/>
      <c r="B29" s="63"/>
    </row>
    <row r="30" spans="1:5" s="65" customFormat="1" ht="14.55" customHeight="1" x14ac:dyDescent="0.2">
      <c r="A30" s="74"/>
      <c r="B30" s="63"/>
    </row>
    <row r="31" spans="1:5" s="65" customFormat="1" ht="14.55" customHeight="1" x14ac:dyDescent="0.2">
      <c r="A31" s="74"/>
      <c r="B31" s="63"/>
    </row>
    <row r="32" spans="1:5" s="65" customFormat="1" ht="14.55" customHeight="1" x14ac:dyDescent="0.2">
      <c r="A32" s="75"/>
      <c r="B32" s="63"/>
    </row>
    <row r="33" spans="1:2" s="65" customFormat="1" ht="11.4" x14ac:dyDescent="0.2">
      <c r="A33" s="74"/>
      <c r="B33" s="63"/>
    </row>
    <row r="34" spans="1:2" s="65" customFormat="1" ht="14.55" customHeight="1" x14ac:dyDescent="0.2">
      <c r="A34" s="75"/>
      <c r="B34" s="76"/>
    </row>
    <row r="35" spans="1:2" s="65" customFormat="1" ht="14.55" customHeight="1" x14ac:dyDescent="0.2">
      <c r="A35" s="75"/>
      <c r="B35" s="63"/>
    </row>
    <row r="36" spans="1:2" s="65" customFormat="1" ht="23.55" customHeight="1" x14ac:dyDescent="0.2">
      <c r="A36" s="75"/>
      <c r="B36" s="63"/>
    </row>
    <row r="37" spans="1:2" s="65" customFormat="1" ht="14.55" customHeight="1" x14ac:dyDescent="0.2">
      <c r="A37" s="75"/>
      <c r="B37" s="63"/>
    </row>
    <row r="38" spans="1:2" s="65" customFormat="1" ht="14.55" customHeight="1" x14ac:dyDescent="0.2">
      <c r="A38" s="75"/>
      <c r="B38" s="63"/>
    </row>
    <row r="39" spans="1:2" s="65" customFormat="1" ht="23.55" customHeight="1" x14ac:dyDescent="0.2">
      <c r="A39" s="75"/>
      <c r="B39" s="63"/>
    </row>
    <row r="40" spans="1:2" s="65" customFormat="1" ht="14.55" customHeight="1" x14ac:dyDescent="0.2">
      <c r="A40" s="75"/>
      <c r="B40" s="63"/>
    </row>
    <row r="41" spans="1:2" s="65" customFormat="1" ht="14.55" customHeight="1" x14ac:dyDescent="0.2">
      <c r="A41" s="75"/>
      <c r="B41" s="63"/>
    </row>
    <row r="42" spans="1:2" s="65" customFormat="1" ht="14.55" customHeight="1" x14ac:dyDescent="0.2">
      <c r="A42" s="75"/>
      <c r="B42" s="63"/>
    </row>
    <row r="43" spans="1:2" s="65" customFormat="1" ht="14.55" customHeight="1" x14ac:dyDescent="0.2">
      <c r="A43" s="75"/>
      <c r="B43" s="63"/>
    </row>
    <row r="44" spans="1:2" s="65" customFormat="1" ht="14.55" customHeight="1" x14ac:dyDescent="0.2">
      <c r="A44" s="75"/>
      <c r="B44" s="63"/>
    </row>
    <row r="45" spans="1:2" s="65" customFormat="1" ht="14.55" customHeight="1" x14ac:dyDescent="0.2">
      <c r="A45" s="75"/>
      <c r="B45" s="63"/>
    </row>
    <row r="46" spans="1:2" s="65" customFormat="1" ht="23.55" customHeight="1" x14ac:dyDescent="0.2">
      <c r="A46" s="75"/>
      <c r="B46" s="63"/>
    </row>
    <row r="47" spans="1:2" s="65" customFormat="1" ht="14.55" customHeight="1" x14ac:dyDescent="0.2">
      <c r="A47" s="75"/>
      <c r="B47" s="63"/>
    </row>
    <row r="48" spans="1:2" s="65" customFormat="1" ht="14.55" customHeight="1" x14ac:dyDescent="0.2">
      <c r="A48" s="75"/>
      <c r="B48" s="63"/>
    </row>
    <row r="49" spans="1:4" s="65" customFormat="1" ht="14.55" customHeight="1" x14ac:dyDescent="0.2">
      <c r="A49" s="75"/>
      <c r="B49" s="63"/>
    </row>
    <row r="50" spans="1:4" s="65" customFormat="1" ht="14.55" customHeight="1" x14ac:dyDescent="0.2">
      <c r="A50" s="75"/>
      <c r="B50" s="63"/>
    </row>
    <row r="51" spans="1:4" s="65" customFormat="1" ht="14.55" customHeight="1" x14ac:dyDescent="0.2">
      <c r="A51" s="75"/>
      <c r="B51" s="63"/>
    </row>
    <row r="52" spans="1:4" s="1" customFormat="1" ht="14.55" customHeight="1" x14ac:dyDescent="0.3">
      <c r="A52" s="75"/>
      <c r="B52" s="2"/>
    </row>
    <row r="53" spans="1:4" s="1" customFormat="1" ht="14.55" customHeight="1" x14ac:dyDescent="0.3">
      <c r="A53" s="75"/>
      <c r="B53" s="2"/>
    </row>
    <row r="54" spans="1:4" s="1" customFormat="1" ht="14.55" customHeight="1" x14ac:dyDescent="0.3">
      <c r="A54" s="77"/>
      <c r="B54" s="2"/>
    </row>
    <row r="55" spans="1:4" s="1" customFormat="1" ht="14.55" customHeight="1" x14ac:dyDescent="0.3">
      <c r="A55" s="8"/>
      <c r="B55" s="2"/>
    </row>
    <row r="56" spans="1:4" s="70" customFormat="1" ht="14.55" customHeight="1" x14ac:dyDescent="0.25">
      <c r="A56" s="73"/>
      <c r="B56" s="73"/>
      <c r="C56" s="73"/>
      <c r="D56" s="73"/>
    </row>
    <row r="57" spans="1:4" s="70" customFormat="1" ht="14.55" customHeight="1" x14ac:dyDescent="0.25">
      <c r="A57" s="78"/>
      <c r="B57" s="74"/>
      <c r="C57" s="74"/>
      <c r="D57" s="74"/>
    </row>
    <row r="58" spans="1:4" s="70" customFormat="1" ht="14.55" customHeight="1" x14ac:dyDescent="0.25">
      <c r="A58" s="78"/>
      <c r="B58" s="74"/>
      <c r="C58" s="74"/>
      <c r="D58" s="74"/>
    </row>
    <row r="59" spans="1:4" s="70" customFormat="1" ht="14.55" customHeight="1" x14ac:dyDescent="0.25">
      <c r="A59" s="78"/>
      <c r="B59" s="73"/>
      <c r="C59" s="73"/>
      <c r="D59" s="73"/>
    </row>
    <row r="60" spans="1:4" s="70" customFormat="1" ht="14.55" customHeight="1" x14ac:dyDescent="0.25">
      <c r="A60" s="78"/>
      <c r="B60" s="73"/>
      <c r="C60" s="73"/>
      <c r="D60" s="73"/>
    </row>
    <row r="61" spans="1:4" s="70" customFormat="1" ht="14.55" customHeight="1" x14ac:dyDescent="0.25">
      <c r="A61" s="78"/>
      <c r="B61" s="73"/>
      <c r="C61" s="73"/>
      <c r="D61" s="73"/>
    </row>
    <row r="62" spans="1:4" s="1" customFormat="1" ht="14.55" customHeight="1" x14ac:dyDescent="0.3">
      <c r="A62" s="77"/>
      <c r="B62" s="2"/>
    </row>
    <row r="63" spans="1:4" x14ac:dyDescent="0.3">
      <c r="A63" s="82"/>
      <c r="B63" s="82"/>
      <c r="C63" s="82"/>
      <c r="D63" s="82"/>
    </row>
  </sheetData>
  <sheetProtection formatCells="0" formatColumns="0" formatRows="0" insertColumns="0" insertRows="0" insertHyperlinks="0" deleteColumns="0" deleteRows="0" sort="0" autoFilter="0" pivotTables="0"/>
  <mergeCells count="15">
    <mergeCell ref="A63:D63"/>
    <mergeCell ref="B24:C24"/>
    <mergeCell ref="A2:D2"/>
    <mergeCell ref="A5:D5"/>
    <mergeCell ref="A8:D8"/>
    <mergeCell ref="A11:D11"/>
    <mergeCell ref="B25:C25"/>
    <mergeCell ref="A17:C17"/>
    <mergeCell ref="A14:D14"/>
    <mergeCell ref="A15:D15"/>
    <mergeCell ref="A13:D13"/>
    <mergeCell ref="B20:C20"/>
    <mergeCell ref="B21:C21"/>
    <mergeCell ref="B22:C22"/>
    <mergeCell ref="B23:C23"/>
  </mergeCells>
  <pageMargins left="0.7" right="0.7" top="0.78740157499999996" bottom="0.78740157499999996" header="0.3" footer="0.3"/>
  <pageSetup paperSize="9" orientation="portrait" verticalDpi="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C4A417-4D8F-4153-81E9-0F72358ED8C0}">
  <sheetPr>
    <tabColor rgb="FF00B74F"/>
  </sheetPr>
  <dimension ref="A1:G29"/>
  <sheetViews>
    <sheetView showGridLines="0" tabSelected="1" zoomScale="80" zoomScaleNormal="80" workbookViewId="0">
      <pane ySplit="3" topLeftCell="A4" activePane="bottomLeft" state="frozen"/>
      <selection pane="bottomLeft" sqref="A1:C1"/>
    </sheetView>
  </sheetViews>
  <sheetFormatPr defaultColWidth="11.44140625" defaultRowHeight="15" customHeight="1" x14ac:dyDescent="0.3"/>
  <cols>
    <col min="1" max="1" width="10" customWidth="1"/>
    <col min="2" max="2" width="21.77734375" style="2" customWidth="1"/>
    <col min="3" max="3" width="55.77734375" style="2" customWidth="1"/>
    <col min="4" max="4" width="47.44140625" style="10" customWidth="1"/>
    <col min="5" max="5" width="16.44140625" style="1" customWidth="1"/>
    <col min="6" max="6" width="31.5546875" style="10" customWidth="1"/>
    <col min="7" max="7" width="20.5546875" style="10" customWidth="1"/>
    <col min="8" max="16384" width="11.44140625" style="4"/>
  </cols>
  <sheetData>
    <row r="1" spans="1:7" ht="20.25" customHeight="1" x14ac:dyDescent="0.25">
      <c r="A1" s="81" t="s">
        <v>537</v>
      </c>
      <c r="B1" s="81"/>
      <c r="C1" s="81"/>
      <c r="D1" s="18"/>
      <c r="E1" s="18"/>
      <c r="F1" s="18"/>
      <c r="G1" s="18"/>
    </row>
    <row r="2" spans="1:7" ht="14.4" x14ac:dyDescent="0.25">
      <c r="A2" s="2"/>
      <c r="D2" s="2"/>
      <c r="E2" s="2"/>
      <c r="F2" s="2"/>
      <c r="G2" s="2"/>
    </row>
    <row r="3" spans="1:7" s="5" customFormat="1" ht="43.5" customHeight="1" x14ac:dyDescent="0.25">
      <c r="A3" s="33" t="s">
        <v>4</v>
      </c>
      <c r="B3" s="34" t="s">
        <v>475</v>
      </c>
      <c r="C3" s="34" t="s">
        <v>474</v>
      </c>
      <c r="D3" s="34" t="s">
        <v>476</v>
      </c>
      <c r="E3" s="34" t="s">
        <v>477</v>
      </c>
      <c r="F3" s="34" t="s">
        <v>478</v>
      </c>
      <c r="G3" s="38" t="s">
        <v>479</v>
      </c>
    </row>
    <row r="4" spans="1:7" ht="29.25" customHeight="1" x14ac:dyDescent="0.25">
      <c r="A4" s="26" t="s">
        <v>5</v>
      </c>
      <c r="B4" s="27" t="s">
        <v>6</v>
      </c>
      <c r="C4" s="30" t="s">
        <v>528</v>
      </c>
      <c r="D4" s="40"/>
      <c r="E4" s="37" t="s">
        <v>470</v>
      </c>
      <c r="F4" s="37"/>
      <c r="G4" s="37" t="s">
        <v>7</v>
      </c>
    </row>
    <row r="5" spans="1:7" ht="28.5" customHeight="1" x14ac:dyDescent="0.25">
      <c r="A5" s="26" t="s">
        <v>8</v>
      </c>
      <c r="B5" s="27" t="s">
        <v>6</v>
      </c>
      <c r="C5" s="30" t="s">
        <v>529</v>
      </c>
      <c r="D5" s="40"/>
      <c r="E5" s="37" t="s">
        <v>470</v>
      </c>
      <c r="F5" s="37"/>
      <c r="G5" s="37" t="s">
        <v>7</v>
      </c>
    </row>
    <row r="6" spans="1:7" ht="22.5" customHeight="1" x14ac:dyDescent="0.25">
      <c r="A6" s="26" t="s">
        <v>9</v>
      </c>
      <c r="B6" s="27" t="s">
        <v>6</v>
      </c>
      <c r="C6" s="30" t="s">
        <v>530</v>
      </c>
      <c r="D6" s="40" t="s">
        <v>533</v>
      </c>
      <c r="E6" s="37" t="s">
        <v>466</v>
      </c>
      <c r="F6" s="37"/>
      <c r="G6" s="37" t="s">
        <v>7</v>
      </c>
    </row>
    <row r="7" spans="1:7" ht="77.25" customHeight="1" x14ac:dyDescent="0.25">
      <c r="A7" s="28" t="s">
        <v>10</v>
      </c>
      <c r="B7" s="28" t="s">
        <v>6</v>
      </c>
      <c r="C7" s="31" t="s">
        <v>531</v>
      </c>
      <c r="D7" s="39" t="s">
        <v>532</v>
      </c>
      <c r="E7" s="27" t="s">
        <v>499</v>
      </c>
      <c r="F7" s="37"/>
      <c r="G7" s="37" t="s">
        <v>7</v>
      </c>
    </row>
    <row r="8" spans="1:7" ht="40.5" customHeight="1" x14ac:dyDescent="0.25">
      <c r="A8" s="29" t="s">
        <v>11</v>
      </c>
      <c r="B8" s="28" t="s">
        <v>462</v>
      </c>
      <c r="C8" s="31" t="s">
        <v>464</v>
      </c>
      <c r="D8" s="39" t="s">
        <v>465</v>
      </c>
      <c r="E8" s="27" t="s">
        <v>466</v>
      </c>
      <c r="F8" s="37"/>
      <c r="G8" s="37" t="s">
        <v>480</v>
      </c>
    </row>
    <row r="9" spans="1:7" ht="13.8" x14ac:dyDescent="0.25">
      <c r="A9" s="26" t="s">
        <v>12</v>
      </c>
      <c r="B9" s="28" t="s">
        <v>462</v>
      </c>
      <c r="C9" s="32" t="s">
        <v>467</v>
      </c>
      <c r="D9" s="40"/>
      <c r="E9" s="37" t="s">
        <v>470</v>
      </c>
      <c r="F9" s="37"/>
      <c r="G9" s="37" t="s">
        <v>480</v>
      </c>
    </row>
    <row r="10" spans="1:7" ht="13.8" x14ac:dyDescent="0.25">
      <c r="A10" s="26" t="s">
        <v>13</v>
      </c>
      <c r="B10" s="28" t="s">
        <v>462</v>
      </c>
      <c r="C10" s="32" t="s">
        <v>468</v>
      </c>
      <c r="D10" s="40"/>
      <c r="E10" s="37" t="s">
        <v>470</v>
      </c>
      <c r="F10" s="37"/>
      <c r="G10" s="37" t="s">
        <v>480</v>
      </c>
    </row>
    <row r="11" spans="1:7" ht="13.8" x14ac:dyDescent="0.25">
      <c r="A11" s="26" t="s">
        <v>14</v>
      </c>
      <c r="B11" s="28" t="s">
        <v>462</v>
      </c>
      <c r="C11" s="32" t="s">
        <v>469</v>
      </c>
      <c r="D11" s="40"/>
      <c r="E11" s="37" t="s">
        <v>470</v>
      </c>
      <c r="F11" s="37"/>
      <c r="G11" s="37" t="s">
        <v>480</v>
      </c>
    </row>
    <row r="12" spans="1:7" ht="70.05" customHeight="1" x14ac:dyDescent="0.25">
      <c r="A12" s="26" t="s">
        <v>15</v>
      </c>
      <c r="B12" s="27" t="s">
        <v>463</v>
      </c>
      <c r="C12" s="30" t="s">
        <v>471</v>
      </c>
      <c r="D12" s="40" t="s">
        <v>472</v>
      </c>
      <c r="E12" s="27" t="s">
        <v>466</v>
      </c>
      <c r="F12" s="37"/>
      <c r="G12" s="37" t="s">
        <v>480</v>
      </c>
    </row>
    <row r="13" spans="1:7" ht="13.8" x14ac:dyDescent="0.25">
      <c r="A13" s="14"/>
      <c r="B13" s="14"/>
      <c r="C13" s="16"/>
      <c r="D13" s="15"/>
      <c r="E13" s="3"/>
      <c r="F13" s="3"/>
      <c r="G13" s="3"/>
    </row>
    <row r="14" spans="1:7" ht="13.8" x14ac:dyDescent="0.25">
      <c r="A14" s="47" t="s">
        <v>473</v>
      </c>
      <c r="B14" s="3"/>
      <c r="C14" s="3"/>
      <c r="D14" s="13"/>
      <c r="E14" s="3"/>
      <c r="F14" s="12"/>
      <c r="G14" s="12"/>
    </row>
    <row r="15" spans="1:7" ht="13.8" x14ac:dyDescent="0.25">
      <c r="A15" s="14"/>
      <c r="B15" s="12"/>
      <c r="C15" s="12"/>
      <c r="D15" s="13"/>
      <c r="E15" s="3"/>
      <c r="F15" s="12"/>
      <c r="G15" s="12"/>
    </row>
    <row r="16" spans="1:7" ht="14.4" x14ac:dyDescent="0.3">
      <c r="F16" s="11"/>
      <c r="G16" s="11"/>
    </row>
    <row r="26" spans="1:7" s="2" customFormat="1" ht="14.4" x14ac:dyDescent="0.3">
      <c r="A26" s="1"/>
      <c r="D26" s="10"/>
      <c r="E26" s="1"/>
      <c r="F26" s="10"/>
      <c r="G26" s="10"/>
    </row>
    <row r="29" spans="1:7" ht="15" customHeight="1" x14ac:dyDescent="0.3">
      <c r="C29" s="71"/>
    </row>
  </sheetData>
  <sheetProtection formatCells="0" formatColumns="0" formatRows="0" insertColumns="0" insertRows="0" insertHyperlinks="0" deleteColumns="0" deleteRows="0" sort="0" autoFilter="0" pivotTables="0"/>
  <autoFilter ref="A3:G3" xr:uid="{CDC4A417-4D8F-4153-81E9-0F72358ED8C0}"/>
  <mergeCells count="1">
    <mergeCell ref="A1:C1"/>
  </mergeCells>
  <phoneticPr fontId="17" type="noConversion"/>
  <pageMargins left="0.7" right="0.7" top="0.78740157499999996" bottom="0.78740157499999996" header="0.3" footer="0.3"/>
  <pageSetup paperSize="9" orientation="portrait" verticalDpi="0" r:id="rId1"/>
  <customProperties>
    <customPr name="_pios_id" r:id="rId2"/>
  </customProperties>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7D3FB-74EB-4C28-8D90-DC94AC029B4C}">
  <sheetPr>
    <tabColor rgb="FF00B74F"/>
  </sheetPr>
  <dimension ref="A1:G32"/>
  <sheetViews>
    <sheetView showGridLines="0" zoomScale="80" zoomScaleNormal="80" workbookViewId="0">
      <pane ySplit="3" topLeftCell="A4" activePane="bottomLeft" state="frozen"/>
      <selection activeCell="C21" sqref="C21"/>
      <selection pane="bottomLeft" sqref="A1:C1"/>
    </sheetView>
  </sheetViews>
  <sheetFormatPr defaultColWidth="11.44140625" defaultRowHeight="14.25" customHeight="1" x14ac:dyDescent="0.25"/>
  <cols>
    <col min="1" max="1" width="11" style="4" customWidth="1"/>
    <col min="2" max="2" width="29.44140625" style="6" customWidth="1"/>
    <col min="3" max="3" width="42.77734375" style="6" customWidth="1"/>
    <col min="4" max="4" width="57.109375" style="20" customWidth="1"/>
    <col min="5" max="5" width="16.44140625" style="5" customWidth="1"/>
    <col min="6" max="6" width="25.77734375" style="20" customWidth="1"/>
    <col min="7" max="7" width="22.77734375" style="20" bestFit="1" customWidth="1"/>
    <col min="8" max="16384" width="11.44140625" style="4"/>
  </cols>
  <sheetData>
    <row r="1" spans="1:7" ht="20.25" customHeight="1" x14ac:dyDescent="0.25">
      <c r="A1" s="81" t="s">
        <v>505</v>
      </c>
      <c r="B1" s="81"/>
      <c r="C1" s="81"/>
      <c r="D1" s="17"/>
      <c r="E1" s="17"/>
      <c r="F1" s="17"/>
      <c r="G1" s="17"/>
    </row>
    <row r="2" spans="1:7" ht="13.8" x14ac:dyDescent="0.25">
      <c r="A2" s="6"/>
      <c r="D2" s="6"/>
      <c r="E2" s="6"/>
      <c r="F2" s="6"/>
      <c r="G2" s="6"/>
    </row>
    <row r="3" spans="1:7" s="5" customFormat="1" ht="43.5" customHeight="1" x14ac:dyDescent="0.25">
      <c r="A3" s="33" t="s">
        <v>4</v>
      </c>
      <c r="B3" s="34" t="s">
        <v>475</v>
      </c>
      <c r="C3" s="34" t="s">
        <v>474</v>
      </c>
      <c r="D3" s="34" t="s">
        <v>476</v>
      </c>
      <c r="E3" s="34" t="s">
        <v>477</v>
      </c>
      <c r="F3" s="34" t="s">
        <v>478</v>
      </c>
      <c r="G3" s="38" t="s">
        <v>479</v>
      </c>
    </row>
    <row r="4" spans="1:7" ht="48.75" customHeight="1" x14ac:dyDescent="0.25">
      <c r="A4" s="26" t="s">
        <v>17</v>
      </c>
      <c r="B4" s="27" t="s">
        <v>494</v>
      </c>
      <c r="C4" s="39" t="s">
        <v>481</v>
      </c>
      <c r="D4" s="42" t="s">
        <v>493</v>
      </c>
      <c r="E4" s="27" t="s">
        <v>466</v>
      </c>
      <c r="F4" s="45"/>
      <c r="G4" s="22" t="s">
        <v>480</v>
      </c>
    </row>
    <row r="5" spans="1:7" ht="57" x14ac:dyDescent="0.25">
      <c r="A5" s="26" t="s">
        <v>18</v>
      </c>
      <c r="B5" s="27" t="s">
        <v>494</v>
      </c>
      <c r="C5" s="39" t="s">
        <v>482</v>
      </c>
      <c r="D5" s="42" t="s">
        <v>498</v>
      </c>
      <c r="E5" s="27" t="s">
        <v>499</v>
      </c>
      <c r="F5" s="45"/>
      <c r="G5" s="23" t="s">
        <v>480</v>
      </c>
    </row>
    <row r="6" spans="1:7" ht="34.200000000000003" x14ac:dyDescent="0.25">
      <c r="A6" s="26" t="s">
        <v>19</v>
      </c>
      <c r="B6" s="27" t="s">
        <v>494</v>
      </c>
      <c r="C6" s="41" t="s">
        <v>534</v>
      </c>
      <c r="D6" s="44"/>
      <c r="E6" s="26" t="s">
        <v>470</v>
      </c>
      <c r="F6" s="24"/>
      <c r="G6" s="22" t="s">
        <v>504</v>
      </c>
    </row>
    <row r="7" spans="1:7" ht="152.25" customHeight="1" x14ac:dyDescent="0.25">
      <c r="A7" s="48" t="s">
        <v>20</v>
      </c>
      <c r="B7" s="27" t="s">
        <v>494</v>
      </c>
      <c r="C7" s="39" t="s">
        <v>483</v>
      </c>
      <c r="D7" s="39" t="s">
        <v>535</v>
      </c>
      <c r="E7" s="27" t="s">
        <v>499</v>
      </c>
      <c r="F7" s="45"/>
      <c r="G7" s="23" t="s">
        <v>480</v>
      </c>
    </row>
    <row r="8" spans="1:7" ht="46.5" customHeight="1" x14ac:dyDescent="0.25">
      <c r="A8" s="26" t="s">
        <v>21</v>
      </c>
      <c r="B8" s="27" t="s">
        <v>494</v>
      </c>
      <c r="C8" s="42" t="s">
        <v>483</v>
      </c>
      <c r="D8" s="43" t="s">
        <v>497</v>
      </c>
      <c r="E8" s="27" t="s">
        <v>470</v>
      </c>
      <c r="F8" s="45" t="s">
        <v>501</v>
      </c>
      <c r="G8" s="22" t="s">
        <v>504</v>
      </c>
    </row>
    <row r="9" spans="1:7" ht="36" customHeight="1" x14ac:dyDescent="0.25">
      <c r="A9" s="26" t="s">
        <v>22</v>
      </c>
      <c r="B9" s="27" t="s">
        <v>494</v>
      </c>
      <c r="C9" s="39" t="s">
        <v>484</v>
      </c>
      <c r="D9" s="42" t="s">
        <v>493</v>
      </c>
      <c r="E9" s="27" t="s">
        <v>466</v>
      </c>
      <c r="F9" s="45"/>
      <c r="G9" s="23" t="s">
        <v>480</v>
      </c>
    </row>
    <row r="10" spans="1:7" ht="43.2" customHeight="1" x14ac:dyDescent="0.25">
      <c r="A10" s="26" t="s">
        <v>23</v>
      </c>
      <c r="B10" s="27" t="s">
        <v>494</v>
      </c>
      <c r="C10" s="43" t="s">
        <v>520</v>
      </c>
      <c r="D10" s="40"/>
      <c r="E10" s="27" t="s">
        <v>470</v>
      </c>
      <c r="F10" s="45" t="s">
        <v>500</v>
      </c>
      <c r="G10" s="22" t="s">
        <v>504</v>
      </c>
    </row>
    <row r="11" spans="1:7" ht="77.55" customHeight="1" x14ac:dyDescent="0.25">
      <c r="A11" s="26" t="s">
        <v>24</v>
      </c>
      <c r="B11" s="27" t="s">
        <v>494</v>
      </c>
      <c r="C11" s="43" t="s">
        <v>521</v>
      </c>
      <c r="D11" s="40"/>
      <c r="E11" s="27" t="s">
        <v>25</v>
      </c>
      <c r="F11" s="46"/>
      <c r="G11" s="22" t="s">
        <v>504</v>
      </c>
    </row>
    <row r="12" spans="1:7" ht="58.05" customHeight="1" x14ac:dyDescent="0.25">
      <c r="A12" s="26" t="s">
        <v>26</v>
      </c>
      <c r="B12" s="27" t="s">
        <v>494</v>
      </c>
      <c r="C12" s="40" t="s">
        <v>485</v>
      </c>
      <c r="D12" s="42" t="s">
        <v>493</v>
      </c>
      <c r="E12" s="27" t="s">
        <v>466</v>
      </c>
      <c r="F12" s="24"/>
      <c r="G12" s="23" t="s">
        <v>480</v>
      </c>
    </row>
    <row r="13" spans="1:7" ht="44.55" customHeight="1" x14ac:dyDescent="0.25">
      <c r="A13" s="26" t="s">
        <v>27</v>
      </c>
      <c r="B13" s="27" t="s">
        <v>494</v>
      </c>
      <c r="C13" s="40" t="s">
        <v>486</v>
      </c>
      <c r="D13" s="42" t="s">
        <v>493</v>
      </c>
      <c r="E13" s="27" t="s">
        <v>466</v>
      </c>
      <c r="F13" s="24"/>
      <c r="G13" s="23" t="s">
        <v>480</v>
      </c>
    </row>
    <row r="14" spans="1:7" ht="44.55" customHeight="1" x14ac:dyDescent="0.25">
      <c r="A14" s="26" t="s">
        <v>28</v>
      </c>
      <c r="B14" s="27" t="s">
        <v>494</v>
      </c>
      <c r="C14" s="40" t="s">
        <v>487</v>
      </c>
      <c r="D14" s="42" t="s">
        <v>493</v>
      </c>
      <c r="E14" s="27" t="s">
        <v>466</v>
      </c>
      <c r="F14" s="24"/>
      <c r="G14" s="23" t="s">
        <v>480</v>
      </c>
    </row>
    <row r="15" spans="1:7" ht="44.55" customHeight="1" x14ac:dyDescent="0.25">
      <c r="A15" s="26" t="s">
        <v>29</v>
      </c>
      <c r="B15" s="27" t="s">
        <v>494</v>
      </c>
      <c r="C15" s="39" t="s">
        <v>488</v>
      </c>
      <c r="D15" s="42" t="s">
        <v>493</v>
      </c>
      <c r="E15" s="27" t="s">
        <v>466</v>
      </c>
      <c r="F15" s="24"/>
      <c r="G15" s="23" t="s">
        <v>480</v>
      </c>
    </row>
    <row r="16" spans="1:7" ht="34.200000000000003" x14ac:dyDescent="0.25">
      <c r="A16" s="26" t="s">
        <v>30</v>
      </c>
      <c r="B16" s="27" t="s">
        <v>539</v>
      </c>
      <c r="C16" s="30" t="s">
        <v>489</v>
      </c>
      <c r="D16" s="42" t="s">
        <v>493</v>
      </c>
      <c r="E16" s="27" t="s">
        <v>466</v>
      </c>
      <c r="F16" s="24"/>
      <c r="G16" s="23" t="s">
        <v>480</v>
      </c>
    </row>
    <row r="17" spans="1:7" ht="175.5" customHeight="1" x14ac:dyDescent="0.25">
      <c r="A17" s="26" t="s">
        <v>31</v>
      </c>
      <c r="B17" s="27" t="s">
        <v>539</v>
      </c>
      <c r="C17" s="30" t="s">
        <v>490</v>
      </c>
      <c r="D17" s="40" t="s">
        <v>536</v>
      </c>
      <c r="E17" s="27" t="s">
        <v>499</v>
      </c>
      <c r="F17" s="45"/>
      <c r="G17" s="22" t="s">
        <v>504</v>
      </c>
    </row>
    <row r="18" spans="1:7" ht="61.5" customHeight="1" x14ac:dyDescent="0.25">
      <c r="A18" s="26" t="s">
        <v>32</v>
      </c>
      <c r="B18" s="27" t="s">
        <v>539</v>
      </c>
      <c r="C18" s="30" t="s">
        <v>490</v>
      </c>
      <c r="D18" s="40" t="s">
        <v>497</v>
      </c>
      <c r="E18" s="27" t="s">
        <v>470</v>
      </c>
      <c r="F18" s="45" t="s">
        <v>524</v>
      </c>
      <c r="G18" s="22" t="s">
        <v>504</v>
      </c>
    </row>
    <row r="19" spans="1:7" ht="63.75" customHeight="1" x14ac:dyDescent="0.25">
      <c r="A19" s="26" t="s">
        <v>33</v>
      </c>
      <c r="B19" s="27" t="s">
        <v>495</v>
      </c>
      <c r="C19" s="40" t="s">
        <v>523</v>
      </c>
      <c r="D19" s="42" t="s">
        <v>493</v>
      </c>
      <c r="E19" s="27" t="s">
        <v>466</v>
      </c>
      <c r="F19" s="45"/>
      <c r="G19" s="22" t="s">
        <v>480</v>
      </c>
    </row>
    <row r="20" spans="1:7" ht="138.44999999999999" customHeight="1" x14ac:dyDescent="0.25">
      <c r="A20" s="29" t="s">
        <v>34</v>
      </c>
      <c r="B20" s="27" t="s">
        <v>495</v>
      </c>
      <c r="C20" s="40" t="s">
        <v>491</v>
      </c>
      <c r="D20" s="40" t="s">
        <v>496</v>
      </c>
      <c r="E20" s="27" t="s">
        <v>499</v>
      </c>
      <c r="F20" s="45" t="s">
        <v>502</v>
      </c>
      <c r="G20" s="22" t="s">
        <v>504</v>
      </c>
    </row>
    <row r="21" spans="1:7" ht="43.05" customHeight="1" x14ac:dyDescent="0.25">
      <c r="A21" s="29" t="s">
        <v>35</v>
      </c>
      <c r="B21" s="27" t="s">
        <v>495</v>
      </c>
      <c r="C21" s="40" t="s">
        <v>492</v>
      </c>
      <c r="D21" s="40" t="s">
        <v>497</v>
      </c>
      <c r="E21" s="27" t="s">
        <v>470</v>
      </c>
      <c r="F21" s="45" t="s">
        <v>503</v>
      </c>
      <c r="G21" s="22" t="s">
        <v>504</v>
      </c>
    </row>
    <row r="22" spans="1:7" ht="13.8" x14ac:dyDescent="0.25">
      <c r="A22" s="21"/>
      <c r="B22" s="3"/>
      <c r="C22" s="3"/>
      <c r="D22" s="13"/>
      <c r="E22" s="3"/>
      <c r="F22" s="12"/>
      <c r="G22" s="12"/>
    </row>
    <row r="23" spans="1:7" ht="14.4" x14ac:dyDescent="0.3">
      <c r="A23" s="47" t="s">
        <v>522</v>
      </c>
      <c r="B23" s="2"/>
      <c r="C23" s="2"/>
      <c r="D23" s="10"/>
      <c r="E23" s="1"/>
      <c r="F23" s="10"/>
      <c r="G23" s="10"/>
    </row>
    <row r="24" spans="1:7" ht="14.4" x14ac:dyDescent="0.3">
      <c r="A24"/>
      <c r="B24" s="2"/>
      <c r="C24" s="2"/>
      <c r="D24" s="10"/>
      <c r="E24" s="1"/>
      <c r="F24" s="10"/>
      <c r="G24" s="10"/>
    </row>
    <row r="25" spans="1:7" ht="14.4" x14ac:dyDescent="0.3">
      <c r="A25"/>
      <c r="B25" s="2"/>
      <c r="C25" s="2"/>
      <c r="D25" s="10"/>
      <c r="E25" s="1"/>
      <c r="F25" s="10"/>
      <c r="G25" s="10"/>
    </row>
    <row r="26" spans="1:7" ht="14.4" x14ac:dyDescent="0.3">
      <c r="A26"/>
      <c r="B26" s="2"/>
      <c r="C26" s="2"/>
      <c r="D26" s="10"/>
      <c r="E26" s="1"/>
      <c r="F26" s="10"/>
      <c r="G26" s="10"/>
    </row>
    <row r="27" spans="1:7" ht="14.4" x14ac:dyDescent="0.3">
      <c r="A27"/>
      <c r="B27" s="2"/>
      <c r="C27" s="2"/>
      <c r="D27" s="10"/>
      <c r="E27" s="1"/>
      <c r="F27" s="10"/>
      <c r="G27" s="10"/>
    </row>
    <row r="28" spans="1:7" ht="14.4" x14ac:dyDescent="0.3">
      <c r="A28"/>
      <c r="B28" s="2"/>
      <c r="C28" s="2"/>
      <c r="D28" s="10"/>
      <c r="E28" s="1"/>
      <c r="F28" s="10"/>
      <c r="G28" s="10"/>
    </row>
    <row r="29" spans="1:7" ht="14.4" x14ac:dyDescent="0.3">
      <c r="A29"/>
      <c r="B29" s="2"/>
      <c r="C29" s="71"/>
      <c r="D29" s="10"/>
      <c r="E29" s="1"/>
      <c r="F29" s="10"/>
      <c r="G29" s="10"/>
    </row>
    <row r="30" spans="1:7" ht="14.4" x14ac:dyDescent="0.3">
      <c r="A30"/>
      <c r="B30" s="2"/>
      <c r="C30" s="2"/>
      <c r="D30" s="10"/>
      <c r="E30" s="1"/>
      <c r="F30" s="10"/>
      <c r="G30" s="10"/>
    </row>
    <row r="31" spans="1:7" ht="14.4" x14ac:dyDescent="0.3">
      <c r="A31"/>
      <c r="B31" s="2"/>
      <c r="C31" s="2"/>
      <c r="D31" s="10"/>
      <c r="E31" s="1"/>
      <c r="F31" s="10"/>
      <c r="G31" s="10"/>
    </row>
    <row r="32" spans="1:7" ht="14.4" x14ac:dyDescent="0.3">
      <c r="A32"/>
      <c r="B32" s="2"/>
      <c r="C32" s="2"/>
      <c r="D32" s="10"/>
      <c r="E32" s="1"/>
      <c r="F32" s="10"/>
      <c r="G32" s="10"/>
    </row>
  </sheetData>
  <sheetProtection formatCells="0" formatColumns="0" formatRows="0" insertColumns="0" insertRows="0" insertHyperlinks="0" deleteColumns="0" deleteRows="0" sort="0" autoFilter="0" pivotTables="0"/>
  <autoFilter ref="A3:G3" xr:uid="{6E67D3FB-74EB-4C28-8D90-DC94AC029B4C}"/>
  <mergeCells count="1">
    <mergeCell ref="A1:C1"/>
  </mergeCells>
  <phoneticPr fontId="17" type="noConversion"/>
  <pageMargins left="0.7" right="0.7" top="0.78740157499999996" bottom="0.78740157499999996" header="0.3" footer="0.3"/>
  <pageSetup paperSize="9" orientation="portrait" r:id="rId1"/>
  <customProperties>
    <customPr name="_pios_id" r:id="rId2"/>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4DFA48-DD96-49DC-A5C9-9A6FA444DBD9}">
  <sheetPr>
    <tabColor rgb="FF00B74F"/>
  </sheetPr>
  <dimension ref="A1:H29"/>
  <sheetViews>
    <sheetView showGridLines="0" topLeftCell="B1" zoomScale="80" zoomScaleNormal="80" workbookViewId="0">
      <pane ySplit="3" topLeftCell="A4" activePane="bottomLeft" state="frozen"/>
      <selection activeCell="C21" sqref="C21"/>
      <selection pane="bottomLeft" sqref="A1:D1"/>
    </sheetView>
  </sheetViews>
  <sheetFormatPr defaultColWidth="11.44140625" defaultRowHeight="14.4" x14ac:dyDescent="0.3"/>
  <cols>
    <col min="1" max="1" width="9.21875" hidden="1" customWidth="1"/>
    <col min="2" max="2" width="10.5546875" customWidth="1"/>
    <col min="3" max="3" width="19.6640625" style="2" customWidth="1"/>
    <col min="4" max="4" width="36.77734375" style="2" customWidth="1"/>
    <col min="5" max="5" width="41.109375" style="10" customWidth="1"/>
    <col min="6" max="6" width="13.88671875" style="1" customWidth="1"/>
    <col min="7" max="7" width="14.77734375" style="10" customWidth="1"/>
    <col min="8" max="8" width="11.21875" style="10" customWidth="1"/>
    <col min="9" max="16384" width="11.44140625" style="4"/>
  </cols>
  <sheetData>
    <row r="1" spans="1:8" ht="20.25" customHeight="1" x14ac:dyDescent="0.25">
      <c r="A1" s="81" t="s">
        <v>519</v>
      </c>
      <c r="B1" s="81"/>
      <c r="C1" s="81"/>
      <c r="D1" s="91"/>
      <c r="E1" s="18"/>
      <c r="F1" s="18"/>
      <c r="G1" s="18"/>
      <c r="H1" s="18"/>
    </row>
    <row r="2" spans="1:8" x14ac:dyDescent="0.25">
      <c r="A2" s="2"/>
      <c r="B2" s="2"/>
      <c r="E2" s="2"/>
      <c r="F2" s="2"/>
      <c r="G2" s="2"/>
      <c r="H2" s="2"/>
    </row>
    <row r="3" spans="1:8" s="5" customFormat="1" ht="43.5" customHeight="1" x14ac:dyDescent="0.25">
      <c r="A3" s="35" t="s">
        <v>36</v>
      </c>
      <c r="B3" s="33" t="s">
        <v>4</v>
      </c>
      <c r="C3" s="34" t="s">
        <v>475</v>
      </c>
      <c r="D3" s="34" t="s">
        <v>474</v>
      </c>
      <c r="E3" s="34" t="s">
        <v>476</v>
      </c>
      <c r="F3" s="80" t="s">
        <v>477</v>
      </c>
      <c r="G3" s="80" t="s">
        <v>478</v>
      </c>
      <c r="H3" s="79" t="s">
        <v>479</v>
      </c>
    </row>
    <row r="4" spans="1:8" ht="191.25" customHeight="1" x14ac:dyDescent="0.25">
      <c r="A4" s="36" t="s">
        <v>37</v>
      </c>
      <c r="B4" s="26" t="s">
        <v>38</v>
      </c>
      <c r="C4" s="27" t="s">
        <v>506</v>
      </c>
      <c r="D4" s="40" t="s">
        <v>507</v>
      </c>
      <c r="E4" s="40" t="s">
        <v>508</v>
      </c>
      <c r="F4" s="28" t="s">
        <v>499</v>
      </c>
      <c r="G4" s="46"/>
      <c r="H4" s="25" t="s">
        <v>480</v>
      </c>
    </row>
    <row r="5" spans="1:8" ht="57" x14ac:dyDescent="0.25">
      <c r="A5" s="36" t="s">
        <v>39</v>
      </c>
      <c r="B5" s="48" t="s">
        <v>40</v>
      </c>
      <c r="C5" s="27" t="s">
        <v>506</v>
      </c>
      <c r="D5" s="40" t="s">
        <v>511</v>
      </c>
      <c r="E5" s="40" t="s">
        <v>497</v>
      </c>
      <c r="F5" s="27" t="s">
        <v>470</v>
      </c>
      <c r="G5" s="45" t="s">
        <v>512</v>
      </c>
      <c r="H5" s="22" t="s">
        <v>504</v>
      </c>
    </row>
    <row r="6" spans="1:8" ht="121.05" customHeight="1" x14ac:dyDescent="0.25">
      <c r="A6" s="36" t="s">
        <v>41</v>
      </c>
      <c r="B6" s="26" t="s">
        <v>42</v>
      </c>
      <c r="C6" s="27" t="s">
        <v>506</v>
      </c>
      <c r="D6" s="39" t="s">
        <v>513</v>
      </c>
      <c r="E6" s="39" t="s">
        <v>525</v>
      </c>
      <c r="F6" s="27" t="s">
        <v>466</v>
      </c>
      <c r="G6" s="45"/>
      <c r="H6" s="23" t="s">
        <v>480</v>
      </c>
    </row>
    <row r="7" spans="1:8" ht="45.6" x14ac:dyDescent="0.25">
      <c r="A7" s="36" t="s">
        <v>43</v>
      </c>
      <c r="B7" s="26" t="s">
        <v>37</v>
      </c>
      <c r="C7" s="37" t="s">
        <v>509</v>
      </c>
      <c r="D7" s="40" t="s">
        <v>514</v>
      </c>
      <c r="E7" s="40" t="s">
        <v>526</v>
      </c>
      <c r="F7" s="27" t="s">
        <v>499</v>
      </c>
      <c r="G7" s="24"/>
      <c r="H7" s="23" t="s">
        <v>480</v>
      </c>
    </row>
    <row r="8" spans="1:8" ht="22.8" x14ac:dyDescent="0.25">
      <c r="A8" s="36" t="s">
        <v>44</v>
      </c>
      <c r="B8" s="26" t="s">
        <v>45</v>
      </c>
      <c r="C8" s="27" t="s">
        <v>510</v>
      </c>
      <c r="D8" s="40" t="s">
        <v>515</v>
      </c>
      <c r="E8" s="42" t="s">
        <v>493</v>
      </c>
      <c r="F8" s="26" t="s">
        <v>466</v>
      </c>
      <c r="G8" s="24"/>
      <c r="H8" s="23" t="s">
        <v>480</v>
      </c>
    </row>
    <row r="9" spans="1:8" ht="169.95" customHeight="1" x14ac:dyDescent="0.25">
      <c r="A9" s="36" t="s">
        <v>46</v>
      </c>
      <c r="B9" s="26" t="s">
        <v>47</v>
      </c>
      <c r="C9" s="27" t="s">
        <v>510</v>
      </c>
      <c r="D9" s="40" t="s">
        <v>517</v>
      </c>
      <c r="E9" s="40" t="s">
        <v>538</v>
      </c>
      <c r="F9" s="37" t="s">
        <v>499</v>
      </c>
      <c r="G9" s="45" t="s">
        <v>516</v>
      </c>
      <c r="H9" s="22" t="s">
        <v>504</v>
      </c>
    </row>
    <row r="10" spans="1:8" ht="51.75" customHeight="1" x14ac:dyDescent="0.25">
      <c r="A10" s="36" t="s">
        <v>46</v>
      </c>
      <c r="B10" s="26" t="s">
        <v>48</v>
      </c>
      <c r="C10" s="27" t="s">
        <v>510</v>
      </c>
      <c r="D10" s="40" t="s">
        <v>517</v>
      </c>
      <c r="E10" s="40" t="s">
        <v>497</v>
      </c>
      <c r="F10" s="27" t="s">
        <v>470</v>
      </c>
      <c r="G10" s="45" t="s">
        <v>518</v>
      </c>
      <c r="H10" s="22" t="s">
        <v>504</v>
      </c>
    </row>
    <row r="11" spans="1:8" x14ac:dyDescent="0.25">
      <c r="A11" s="21"/>
      <c r="B11" s="21"/>
      <c r="C11" s="3"/>
      <c r="D11" s="3"/>
      <c r="E11" s="13"/>
      <c r="F11" s="3"/>
    </row>
    <row r="29" spans="3:3" x14ac:dyDescent="0.3">
      <c r="C29" s="71"/>
    </row>
  </sheetData>
  <sheetProtection formatCells="0" formatColumns="0" formatRows="0" insertColumns="0" insertRows="0" insertHyperlinks="0" deleteColumns="0" deleteRows="0" sort="0" autoFilter="0" pivotTables="0"/>
  <autoFilter ref="A3:H3" xr:uid="{BA4DFA48-DD96-49DC-A5C9-9A6FA444DBD9}"/>
  <mergeCells count="1">
    <mergeCell ref="A1:D1"/>
  </mergeCells>
  <phoneticPr fontId="17" type="noConversion"/>
  <pageMargins left="0.7" right="0.7" top="0.78740157499999996" bottom="0.78740157499999996" header="0.3" footer="0.3"/>
  <pageSetup paperSize="9" orientation="portrait" r:id="rId1"/>
  <customProperties>
    <customPr name="_pios_id"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CE2C1B-3C92-495B-B5F7-B84AED66D38F}">
  <sheetPr>
    <tabColor theme="0" tint="-0.34998626667073579"/>
  </sheetPr>
  <dimension ref="A1:D195"/>
  <sheetViews>
    <sheetView zoomScaleNormal="100" workbookViewId="0"/>
  </sheetViews>
  <sheetFormatPr defaultColWidth="11.44140625" defaultRowHeight="14.4" x14ac:dyDescent="0.3"/>
  <cols>
    <col min="1" max="1" width="35.44140625" customWidth="1"/>
    <col min="2" max="2" width="18.21875" style="55" customWidth="1"/>
    <col min="3" max="3" width="32.77734375" customWidth="1"/>
    <col min="4" max="4" width="35.44140625" customWidth="1"/>
  </cols>
  <sheetData>
    <row r="1" spans="1:4" ht="43.5" customHeight="1" x14ac:dyDescent="0.3">
      <c r="A1" s="61" t="s">
        <v>49</v>
      </c>
      <c r="B1" s="61" t="s">
        <v>50</v>
      </c>
      <c r="C1" s="61" t="s">
        <v>51</v>
      </c>
      <c r="D1" s="49"/>
    </row>
    <row r="2" spans="1:4" x14ac:dyDescent="0.3">
      <c r="A2" s="50" t="s">
        <v>52</v>
      </c>
      <c r="B2" s="56"/>
      <c r="C2" s="51"/>
      <c r="D2" s="92" t="s">
        <v>53</v>
      </c>
    </row>
    <row r="3" spans="1:4" ht="14.55" customHeight="1" x14ac:dyDescent="0.3">
      <c r="A3" s="52" t="s">
        <v>54</v>
      </c>
      <c r="B3" s="57" t="s">
        <v>55</v>
      </c>
      <c r="C3" s="51" t="s">
        <v>56</v>
      </c>
      <c r="D3" s="92"/>
    </row>
    <row r="4" spans="1:4" x14ac:dyDescent="0.3">
      <c r="A4" s="19" t="s">
        <v>57</v>
      </c>
      <c r="B4" s="58" t="s">
        <v>58</v>
      </c>
      <c r="C4" s="51" t="s">
        <v>59</v>
      </c>
      <c r="D4" s="92"/>
    </row>
    <row r="5" spans="1:4" x14ac:dyDescent="0.3">
      <c r="A5" s="19" t="s">
        <v>60</v>
      </c>
      <c r="B5" s="58" t="s">
        <v>61</v>
      </c>
      <c r="C5" s="51" t="s">
        <v>62</v>
      </c>
      <c r="D5" s="64"/>
    </row>
    <row r="6" spans="1:4" x14ac:dyDescent="0.3">
      <c r="A6" s="51" t="s">
        <v>63</v>
      </c>
      <c r="B6" s="57" t="s">
        <v>64</v>
      </c>
      <c r="C6" s="51" t="s">
        <v>59</v>
      </c>
      <c r="D6" s="62"/>
    </row>
    <row r="7" spans="1:4" x14ac:dyDescent="0.3">
      <c r="A7" s="19" t="s">
        <v>65</v>
      </c>
      <c r="B7" s="58" t="s">
        <v>66</v>
      </c>
      <c r="C7" s="51" t="s">
        <v>62</v>
      </c>
    </row>
    <row r="8" spans="1:4" x14ac:dyDescent="0.3">
      <c r="A8" s="51" t="s">
        <v>67</v>
      </c>
      <c r="B8" s="57" t="s">
        <v>68</v>
      </c>
      <c r="C8" s="51" t="s">
        <v>69</v>
      </c>
    </row>
    <row r="9" spans="1:4" x14ac:dyDescent="0.3">
      <c r="A9" s="53" t="s">
        <v>70</v>
      </c>
      <c r="B9" s="54" t="s">
        <v>71</v>
      </c>
      <c r="C9" s="51" t="s">
        <v>72</v>
      </c>
    </row>
    <row r="10" spans="1:4" x14ac:dyDescent="0.3">
      <c r="A10" s="19" t="s">
        <v>73</v>
      </c>
      <c r="B10" s="58" t="s">
        <v>74</v>
      </c>
      <c r="C10" s="51" t="s">
        <v>56</v>
      </c>
      <c r="D10" s="4"/>
    </row>
    <row r="11" spans="1:4" x14ac:dyDescent="0.3">
      <c r="A11" s="19" t="s">
        <v>75</v>
      </c>
      <c r="B11" s="58" t="s">
        <v>76</v>
      </c>
      <c r="C11" s="51" t="s">
        <v>77</v>
      </c>
      <c r="D11" s="4"/>
    </row>
    <row r="12" spans="1:4" x14ac:dyDescent="0.3">
      <c r="A12" s="51" t="s">
        <v>78</v>
      </c>
      <c r="B12" s="57" t="s">
        <v>79</v>
      </c>
      <c r="C12" s="51" t="s">
        <v>59</v>
      </c>
      <c r="D12" s="4"/>
    </row>
    <row r="13" spans="1:4" x14ac:dyDescent="0.3">
      <c r="A13" s="19" t="s">
        <v>80</v>
      </c>
      <c r="B13" s="58" t="s">
        <v>81</v>
      </c>
      <c r="C13" s="51" t="s">
        <v>56</v>
      </c>
      <c r="D13" s="4"/>
    </row>
    <row r="14" spans="1:4" x14ac:dyDescent="0.3">
      <c r="A14" s="51" t="s">
        <v>82</v>
      </c>
      <c r="B14" s="57" t="s">
        <v>83</v>
      </c>
      <c r="C14" s="51" t="s">
        <v>69</v>
      </c>
      <c r="D14" s="4"/>
    </row>
    <row r="15" spans="1:4" x14ac:dyDescent="0.3">
      <c r="A15" s="19" t="s">
        <v>84</v>
      </c>
      <c r="B15" s="58" t="s">
        <v>85</v>
      </c>
      <c r="C15" s="51" t="s">
        <v>56</v>
      </c>
      <c r="D15" s="4"/>
    </row>
    <row r="16" spans="1:4" x14ac:dyDescent="0.3">
      <c r="A16" s="52" t="s">
        <v>86</v>
      </c>
      <c r="B16" s="57" t="s">
        <v>87</v>
      </c>
      <c r="C16" s="51" t="s">
        <v>56</v>
      </c>
      <c r="D16" s="4"/>
    </row>
    <row r="17" spans="1:4" x14ac:dyDescent="0.3">
      <c r="A17" s="51" t="s">
        <v>88</v>
      </c>
      <c r="B17" s="57" t="s">
        <v>89</v>
      </c>
      <c r="C17" s="51" t="s">
        <v>69</v>
      </c>
      <c r="D17" s="4"/>
    </row>
    <row r="18" spans="1:4" x14ac:dyDescent="0.3">
      <c r="A18" s="51" t="s">
        <v>90</v>
      </c>
      <c r="B18" s="57" t="s">
        <v>91</v>
      </c>
      <c r="C18" s="51" t="s">
        <v>59</v>
      </c>
      <c r="D18" s="4"/>
    </row>
    <row r="19" spans="1:4" x14ac:dyDescent="0.3">
      <c r="A19" s="51" t="s">
        <v>92</v>
      </c>
      <c r="B19" s="57" t="s">
        <v>93</v>
      </c>
      <c r="C19" s="51" t="s">
        <v>59</v>
      </c>
      <c r="D19" s="4"/>
    </row>
    <row r="20" spans="1:4" x14ac:dyDescent="0.3">
      <c r="A20" s="51" t="s">
        <v>94</v>
      </c>
      <c r="B20" s="57" t="s">
        <v>95</v>
      </c>
      <c r="C20" s="51" t="s">
        <v>69</v>
      </c>
      <c r="D20" s="4"/>
    </row>
    <row r="21" spans="1:4" x14ac:dyDescent="0.3">
      <c r="A21" s="19" t="s">
        <v>96</v>
      </c>
      <c r="B21" s="58" t="s">
        <v>97</v>
      </c>
      <c r="C21" s="51" t="s">
        <v>62</v>
      </c>
      <c r="D21" s="4"/>
    </row>
    <row r="22" spans="1:4" x14ac:dyDescent="0.3">
      <c r="A22" s="52" t="s">
        <v>98</v>
      </c>
      <c r="B22" s="57" t="s">
        <v>99</v>
      </c>
      <c r="C22" s="51" t="s">
        <v>56</v>
      </c>
      <c r="D22" s="4"/>
    </row>
    <row r="23" spans="1:4" x14ac:dyDescent="0.3">
      <c r="A23" s="53" t="s">
        <v>100</v>
      </c>
      <c r="B23" s="54" t="s">
        <v>101</v>
      </c>
      <c r="C23" s="51" t="s">
        <v>72</v>
      </c>
      <c r="D23" s="4"/>
    </row>
    <row r="24" spans="1:4" x14ac:dyDescent="0.3">
      <c r="A24" s="51" t="s">
        <v>102</v>
      </c>
      <c r="B24" s="57" t="s">
        <v>103</v>
      </c>
      <c r="C24" s="51" t="s">
        <v>59</v>
      </c>
      <c r="D24" s="4"/>
    </row>
    <row r="25" spans="1:4" x14ac:dyDescent="0.3">
      <c r="A25" s="19" t="s">
        <v>104</v>
      </c>
      <c r="B25" s="58" t="s">
        <v>105</v>
      </c>
      <c r="C25" s="51" t="s">
        <v>62</v>
      </c>
      <c r="D25" s="4"/>
    </row>
    <row r="26" spans="1:4" x14ac:dyDescent="0.3">
      <c r="A26" s="53" t="s">
        <v>106</v>
      </c>
      <c r="B26" s="54" t="s">
        <v>107</v>
      </c>
      <c r="C26" s="51" t="s">
        <v>72</v>
      </c>
      <c r="D26" s="4"/>
    </row>
    <row r="27" spans="1:4" x14ac:dyDescent="0.3">
      <c r="A27" s="52" t="s">
        <v>108</v>
      </c>
      <c r="B27" s="57" t="s">
        <v>109</v>
      </c>
      <c r="C27" s="51" t="s">
        <v>56</v>
      </c>
      <c r="D27" s="4"/>
    </row>
    <row r="28" spans="1:4" x14ac:dyDescent="0.3">
      <c r="A28" s="51" t="s">
        <v>110</v>
      </c>
      <c r="B28" s="57" t="s">
        <v>111</v>
      </c>
      <c r="C28" s="51" t="s">
        <v>59</v>
      </c>
      <c r="D28" s="4"/>
    </row>
    <row r="29" spans="1:4" x14ac:dyDescent="0.3">
      <c r="A29" s="19" t="s">
        <v>112</v>
      </c>
      <c r="B29" s="58" t="s">
        <v>113</v>
      </c>
      <c r="C29" s="51" t="s">
        <v>62</v>
      </c>
      <c r="D29" s="4"/>
    </row>
    <row r="30" spans="1:4" x14ac:dyDescent="0.3">
      <c r="A30" s="19" t="s">
        <v>114</v>
      </c>
      <c r="B30" s="58" t="s">
        <v>115</v>
      </c>
      <c r="C30" s="51" t="s">
        <v>62</v>
      </c>
      <c r="D30" s="4"/>
    </row>
    <row r="31" spans="1:4" x14ac:dyDescent="0.3">
      <c r="A31" s="19" t="s">
        <v>116</v>
      </c>
      <c r="B31" s="58" t="s">
        <v>117</v>
      </c>
      <c r="C31" s="51" t="s">
        <v>56</v>
      </c>
      <c r="D31" s="4"/>
    </row>
    <row r="32" spans="1:4" x14ac:dyDescent="0.3">
      <c r="A32" s="19" t="s">
        <v>118</v>
      </c>
      <c r="B32" s="58" t="s">
        <v>119</v>
      </c>
      <c r="C32" s="51" t="s">
        <v>62</v>
      </c>
      <c r="D32" s="4"/>
    </row>
    <row r="33" spans="1:4" x14ac:dyDescent="0.3">
      <c r="A33" s="51" t="s">
        <v>120</v>
      </c>
      <c r="B33" s="57" t="s">
        <v>121</v>
      </c>
      <c r="C33" s="51" t="s">
        <v>69</v>
      </c>
      <c r="D33" s="4"/>
    </row>
    <row r="34" spans="1:4" x14ac:dyDescent="0.3">
      <c r="A34" s="19" t="s">
        <v>122</v>
      </c>
      <c r="B34" s="58" t="s">
        <v>123</v>
      </c>
      <c r="C34" s="51" t="s">
        <v>62</v>
      </c>
      <c r="D34" s="4"/>
    </row>
    <row r="35" spans="1:4" x14ac:dyDescent="0.3">
      <c r="A35" s="19" t="s">
        <v>124</v>
      </c>
      <c r="B35" s="58" t="s">
        <v>125</v>
      </c>
      <c r="C35" s="51" t="s">
        <v>62</v>
      </c>
      <c r="D35" s="4"/>
    </row>
    <row r="36" spans="1:4" x14ac:dyDescent="0.3">
      <c r="A36" s="19" t="s">
        <v>126</v>
      </c>
      <c r="B36" s="58" t="s">
        <v>127</v>
      </c>
      <c r="C36" s="51" t="s">
        <v>62</v>
      </c>
      <c r="D36" s="4"/>
    </row>
    <row r="37" spans="1:4" x14ac:dyDescent="0.3">
      <c r="A37" s="53" t="s">
        <v>128</v>
      </c>
      <c r="B37" s="54" t="s">
        <v>129</v>
      </c>
      <c r="C37" s="51" t="s">
        <v>72</v>
      </c>
      <c r="D37" s="4"/>
    </row>
    <row r="38" spans="1:4" x14ac:dyDescent="0.3">
      <c r="A38" s="53" t="s">
        <v>130</v>
      </c>
      <c r="B38" s="54" t="s">
        <v>131</v>
      </c>
      <c r="C38" s="51" t="s">
        <v>56</v>
      </c>
      <c r="D38" s="4"/>
    </row>
    <row r="39" spans="1:4" x14ac:dyDescent="0.3">
      <c r="A39" s="53" t="s">
        <v>132</v>
      </c>
      <c r="B39" s="59" t="s">
        <v>133</v>
      </c>
      <c r="C39" s="51" t="s">
        <v>72</v>
      </c>
      <c r="D39" s="4"/>
    </row>
    <row r="40" spans="1:4" x14ac:dyDescent="0.3">
      <c r="A40" s="19" t="s">
        <v>134</v>
      </c>
      <c r="B40" s="58" t="s">
        <v>135</v>
      </c>
      <c r="C40" s="51" t="s">
        <v>62</v>
      </c>
      <c r="D40" s="4"/>
    </row>
    <row r="41" spans="1:4" x14ac:dyDescent="0.3">
      <c r="A41" s="19" t="s">
        <v>444</v>
      </c>
      <c r="B41" s="58" t="s">
        <v>152</v>
      </c>
      <c r="C41" s="51" t="s">
        <v>62</v>
      </c>
      <c r="D41" s="4"/>
    </row>
    <row r="42" spans="1:4" x14ac:dyDescent="0.3">
      <c r="A42" s="51" t="s">
        <v>136</v>
      </c>
      <c r="B42" s="57" t="s">
        <v>137</v>
      </c>
      <c r="C42" s="51" t="s">
        <v>69</v>
      </c>
      <c r="D42" s="4"/>
    </row>
    <row r="43" spans="1:4" x14ac:dyDescent="0.3">
      <c r="A43" s="19" t="s">
        <v>138</v>
      </c>
      <c r="B43" s="58" t="s">
        <v>139</v>
      </c>
      <c r="C43" s="51" t="s">
        <v>62</v>
      </c>
      <c r="D43" s="4"/>
    </row>
    <row r="44" spans="1:4" x14ac:dyDescent="0.3">
      <c r="A44" s="51" t="s">
        <v>140</v>
      </c>
      <c r="B44" s="57" t="s">
        <v>141</v>
      </c>
      <c r="C44" s="51" t="s">
        <v>59</v>
      </c>
      <c r="D44" s="4"/>
    </row>
    <row r="45" spans="1:4" x14ac:dyDescent="0.3">
      <c r="A45" s="51" t="s">
        <v>142</v>
      </c>
      <c r="B45" s="57" t="s">
        <v>143</v>
      </c>
      <c r="C45" s="51" t="s">
        <v>69</v>
      </c>
      <c r="D45" s="4"/>
    </row>
    <row r="46" spans="1:4" x14ac:dyDescent="0.3">
      <c r="A46" s="53" t="s">
        <v>144</v>
      </c>
      <c r="B46" s="54" t="s">
        <v>145</v>
      </c>
      <c r="C46" s="53" t="s">
        <v>56</v>
      </c>
    </row>
    <row r="47" spans="1:4" x14ac:dyDescent="0.3">
      <c r="A47" s="51" t="s">
        <v>146</v>
      </c>
      <c r="B47" s="57" t="s">
        <v>147</v>
      </c>
      <c r="C47" s="51" t="s">
        <v>59</v>
      </c>
      <c r="D47" s="4"/>
    </row>
    <row r="48" spans="1:4" x14ac:dyDescent="0.3">
      <c r="A48" s="52" t="s">
        <v>148</v>
      </c>
      <c r="B48" s="57" t="s">
        <v>149</v>
      </c>
      <c r="C48" s="51" t="s">
        <v>56</v>
      </c>
      <c r="D48" s="4"/>
    </row>
    <row r="49" spans="1:4" x14ac:dyDescent="0.3">
      <c r="A49" s="51" t="s">
        <v>150</v>
      </c>
      <c r="B49" s="57" t="s">
        <v>151</v>
      </c>
      <c r="C49" s="51" t="s">
        <v>62</v>
      </c>
      <c r="D49" s="4"/>
    </row>
    <row r="50" spans="1:4" x14ac:dyDescent="0.3">
      <c r="A50" s="51" t="s">
        <v>153</v>
      </c>
      <c r="B50" s="57" t="s">
        <v>154</v>
      </c>
      <c r="C50" s="51" t="s">
        <v>59</v>
      </c>
      <c r="D50" s="4"/>
    </row>
    <row r="51" spans="1:4" x14ac:dyDescent="0.3">
      <c r="A51" s="19" t="s">
        <v>155</v>
      </c>
      <c r="B51" s="58" t="s">
        <v>156</v>
      </c>
      <c r="C51" s="51" t="s">
        <v>62</v>
      </c>
      <c r="D51" s="4"/>
    </row>
    <row r="52" spans="1:4" x14ac:dyDescent="0.3">
      <c r="A52" s="51" t="s">
        <v>157</v>
      </c>
      <c r="B52" s="57" t="s">
        <v>158</v>
      </c>
      <c r="C52" s="51" t="s">
        <v>69</v>
      </c>
      <c r="D52" s="4"/>
    </row>
    <row r="53" spans="1:4" x14ac:dyDescent="0.3">
      <c r="A53" s="51" t="s">
        <v>159</v>
      </c>
      <c r="B53" s="57" t="s">
        <v>160</v>
      </c>
      <c r="C53" s="51" t="s">
        <v>69</v>
      </c>
      <c r="D53" s="4"/>
    </row>
    <row r="54" spans="1:4" x14ac:dyDescent="0.3">
      <c r="A54" s="53" t="s">
        <v>161</v>
      </c>
      <c r="B54" s="54" t="s">
        <v>162</v>
      </c>
      <c r="C54" s="51" t="s">
        <v>72</v>
      </c>
      <c r="D54" s="4"/>
    </row>
    <row r="55" spans="1:4" x14ac:dyDescent="0.3">
      <c r="A55" s="19" t="s">
        <v>163</v>
      </c>
      <c r="B55" s="58" t="s">
        <v>164</v>
      </c>
      <c r="C55" s="51" t="s">
        <v>62</v>
      </c>
      <c r="D55" s="63"/>
    </row>
    <row r="56" spans="1:4" x14ac:dyDescent="0.3">
      <c r="A56" s="51" t="s">
        <v>165</v>
      </c>
      <c r="B56" s="57" t="s">
        <v>166</v>
      </c>
      <c r="C56" s="51" t="s">
        <v>69</v>
      </c>
      <c r="D56" s="4"/>
    </row>
    <row r="57" spans="1:4" x14ac:dyDescent="0.3">
      <c r="A57" s="19" t="s">
        <v>167</v>
      </c>
      <c r="B57" s="58" t="s">
        <v>168</v>
      </c>
      <c r="C57" s="51" t="s">
        <v>62</v>
      </c>
    </row>
    <row r="58" spans="1:4" x14ac:dyDescent="0.3">
      <c r="A58" s="19" t="s">
        <v>169</v>
      </c>
      <c r="B58" s="58" t="s">
        <v>170</v>
      </c>
      <c r="C58" s="51" t="s">
        <v>62</v>
      </c>
      <c r="D58" s="4"/>
    </row>
    <row r="59" spans="1:4" x14ac:dyDescent="0.3">
      <c r="A59" s="51" t="s">
        <v>171</v>
      </c>
      <c r="B59" s="57" t="s">
        <v>172</v>
      </c>
      <c r="C59" s="51" t="s">
        <v>59</v>
      </c>
      <c r="D59" s="4"/>
    </row>
    <row r="60" spans="1:4" x14ac:dyDescent="0.3">
      <c r="A60" s="19" t="s">
        <v>173</v>
      </c>
      <c r="B60" s="58" t="s">
        <v>174</v>
      </c>
      <c r="C60" s="51" t="s">
        <v>62</v>
      </c>
      <c r="D60" s="4"/>
    </row>
    <row r="61" spans="1:4" x14ac:dyDescent="0.3">
      <c r="A61" s="19" t="s">
        <v>175</v>
      </c>
      <c r="B61" s="58" t="s">
        <v>176</v>
      </c>
      <c r="C61" s="51" t="s">
        <v>62</v>
      </c>
      <c r="D61" s="4"/>
    </row>
    <row r="62" spans="1:4" x14ac:dyDescent="0.3">
      <c r="A62" s="19" t="s">
        <v>177</v>
      </c>
      <c r="B62" s="58" t="s">
        <v>178</v>
      </c>
      <c r="C62" s="51" t="s">
        <v>77</v>
      </c>
      <c r="D62" s="4"/>
    </row>
    <row r="63" spans="1:4" x14ac:dyDescent="0.3">
      <c r="A63" s="51" t="s">
        <v>179</v>
      </c>
      <c r="B63" s="57" t="s">
        <v>180</v>
      </c>
      <c r="C63" s="51" t="s">
        <v>59</v>
      </c>
      <c r="D63" s="4"/>
    </row>
    <row r="64" spans="1:4" x14ac:dyDescent="0.3">
      <c r="A64" s="51" t="s">
        <v>181</v>
      </c>
      <c r="B64" s="57" t="s">
        <v>182</v>
      </c>
      <c r="C64" s="51" t="s">
        <v>59</v>
      </c>
      <c r="D64" s="4"/>
    </row>
    <row r="65" spans="1:4" x14ac:dyDescent="0.3">
      <c r="A65" s="19" t="s">
        <v>183</v>
      </c>
      <c r="B65" s="58" t="s">
        <v>184</v>
      </c>
      <c r="C65" s="51" t="s">
        <v>62</v>
      </c>
      <c r="D65" s="4"/>
    </row>
    <row r="66" spans="1:4" x14ac:dyDescent="0.3">
      <c r="A66" s="19" t="s">
        <v>185</v>
      </c>
      <c r="B66" s="58" t="s">
        <v>186</v>
      </c>
      <c r="C66" s="51" t="s">
        <v>62</v>
      </c>
      <c r="D66" s="4"/>
    </row>
    <row r="67" spans="1:4" x14ac:dyDescent="0.3">
      <c r="A67" s="19" t="s">
        <v>187</v>
      </c>
      <c r="B67" s="58" t="s">
        <v>188</v>
      </c>
      <c r="C67" s="51" t="s">
        <v>56</v>
      </c>
      <c r="D67" s="4"/>
    </row>
    <row r="68" spans="1:4" x14ac:dyDescent="0.3">
      <c r="A68" s="51" t="s">
        <v>189</v>
      </c>
      <c r="B68" s="57" t="s">
        <v>190</v>
      </c>
      <c r="C68" s="51" t="s">
        <v>59</v>
      </c>
      <c r="D68" s="4"/>
    </row>
    <row r="69" spans="1:4" x14ac:dyDescent="0.3">
      <c r="A69" s="19" t="s">
        <v>191</v>
      </c>
      <c r="B69" s="58" t="s">
        <v>192</v>
      </c>
      <c r="C69" s="51" t="s">
        <v>62</v>
      </c>
      <c r="D69" s="4"/>
    </row>
    <row r="70" spans="1:4" x14ac:dyDescent="0.3">
      <c r="A70" s="51" t="s">
        <v>193</v>
      </c>
      <c r="B70" s="57" t="s">
        <v>194</v>
      </c>
      <c r="C70" s="51" t="s">
        <v>59</v>
      </c>
      <c r="D70" s="4"/>
    </row>
    <row r="71" spans="1:4" x14ac:dyDescent="0.3">
      <c r="A71" s="51" t="s">
        <v>195</v>
      </c>
      <c r="B71" s="59" t="s">
        <v>196</v>
      </c>
      <c r="C71" s="51" t="s">
        <v>69</v>
      </c>
      <c r="D71" s="4"/>
    </row>
    <row r="72" spans="1:4" x14ac:dyDescent="0.3">
      <c r="A72" s="51" t="s">
        <v>197</v>
      </c>
      <c r="B72" s="57" t="s">
        <v>198</v>
      </c>
      <c r="C72" s="51" t="s">
        <v>69</v>
      </c>
      <c r="D72" s="4"/>
    </row>
    <row r="73" spans="1:4" x14ac:dyDescent="0.3">
      <c r="A73" s="19" t="s">
        <v>199</v>
      </c>
      <c r="B73" s="58" t="s">
        <v>200</v>
      </c>
      <c r="C73" s="51" t="s">
        <v>62</v>
      </c>
      <c r="D73" s="4"/>
    </row>
    <row r="74" spans="1:4" x14ac:dyDescent="0.3">
      <c r="A74" s="19" t="s">
        <v>201</v>
      </c>
      <c r="B74" s="58" t="s">
        <v>202</v>
      </c>
      <c r="C74" s="51" t="s">
        <v>62</v>
      </c>
      <c r="D74" s="4"/>
    </row>
    <row r="75" spans="1:4" x14ac:dyDescent="0.3">
      <c r="A75" s="53" t="s">
        <v>203</v>
      </c>
      <c r="B75" s="54" t="s">
        <v>204</v>
      </c>
      <c r="C75" s="51" t="s">
        <v>72</v>
      </c>
      <c r="D75" s="4"/>
    </row>
    <row r="76" spans="1:4" x14ac:dyDescent="0.3">
      <c r="A76" s="51" t="s">
        <v>205</v>
      </c>
      <c r="B76" s="59" t="s">
        <v>206</v>
      </c>
      <c r="C76" s="51" t="s">
        <v>69</v>
      </c>
      <c r="D76" s="4"/>
    </row>
    <row r="77" spans="1:4" x14ac:dyDescent="0.3">
      <c r="A77" s="51" t="s">
        <v>207</v>
      </c>
      <c r="B77" s="57" t="s">
        <v>208</v>
      </c>
      <c r="C77" s="51" t="s">
        <v>69</v>
      </c>
      <c r="D77" s="4"/>
    </row>
    <row r="78" spans="1:4" x14ac:dyDescent="0.3">
      <c r="A78" s="51" t="s">
        <v>209</v>
      </c>
      <c r="B78" s="57" t="s">
        <v>210</v>
      </c>
      <c r="C78" s="51" t="s">
        <v>59</v>
      </c>
      <c r="D78" s="4"/>
    </row>
    <row r="79" spans="1:4" x14ac:dyDescent="0.3">
      <c r="A79" s="51" t="s">
        <v>211</v>
      </c>
      <c r="B79" s="57" t="s">
        <v>212</v>
      </c>
      <c r="C79" s="51" t="s">
        <v>59</v>
      </c>
      <c r="D79" s="4"/>
    </row>
    <row r="80" spans="1:4" x14ac:dyDescent="0.3">
      <c r="A80" s="52" t="s">
        <v>213</v>
      </c>
      <c r="B80" s="57" t="s">
        <v>214</v>
      </c>
      <c r="C80" s="51" t="s">
        <v>56</v>
      </c>
      <c r="D80" s="4"/>
    </row>
    <row r="81" spans="1:4" x14ac:dyDescent="0.3">
      <c r="A81" s="19" t="s">
        <v>215</v>
      </c>
      <c r="B81" s="58" t="s">
        <v>16</v>
      </c>
      <c r="C81" s="51" t="s">
        <v>56</v>
      </c>
      <c r="D81" s="4"/>
    </row>
    <row r="82" spans="1:4" x14ac:dyDescent="0.3">
      <c r="A82" s="19" t="s">
        <v>216</v>
      </c>
      <c r="B82" s="58" t="s">
        <v>217</v>
      </c>
      <c r="C82" s="51" t="s">
        <v>56</v>
      </c>
      <c r="D82" s="4"/>
    </row>
    <row r="83" spans="1:4" x14ac:dyDescent="0.3">
      <c r="A83" s="19" t="s">
        <v>218</v>
      </c>
      <c r="B83" s="58" t="s">
        <v>219</v>
      </c>
      <c r="C83" s="51" t="s">
        <v>56</v>
      </c>
      <c r="D83" s="4"/>
    </row>
    <row r="84" spans="1:4" x14ac:dyDescent="0.3">
      <c r="A84" s="51" t="s">
        <v>220</v>
      </c>
      <c r="B84" s="57" t="s">
        <v>221</v>
      </c>
      <c r="C84" s="51" t="s">
        <v>59</v>
      </c>
      <c r="D84" s="4"/>
    </row>
    <row r="85" spans="1:4" x14ac:dyDescent="0.3">
      <c r="A85" s="19" t="s">
        <v>222</v>
      </c>
      <c r="B85" s="58" t="s">
        <v>223</v>
      </c>
      <c r="C85" s="51" t="s">
        <v>56</v>
      </c>
      <c r="D85" s="4"/>
    </row>
    <row r="86" spans="1:4" x14ac:dyDescent="0.3">
      <c r="A86" s="51" t="s">
        <v>224</v>
      </c>
      <c r="B86" s="57" t="s">
        <v>225</v>
      </c>
      <c r="C86" s="51" t="s">
        <v>59</v>
      </c>
      <c r="D86" s="4"/>
    </row>
    <row r="87" spans="1:4" x14ac:dyDescent="0.3">
      <c r="A87" s="51" t="s">
        <v>226</v>
      </c>
      <c r="B87" s="57" t="s">
        <v>227</v>
      </c>
      <c r="C87" s="51" t="s">
        <v>69</v>
      </c>
      <c r="D87" s="4"/>
    </row>
    <row r="88" spans="1:4" x14ac:dyDescent="0.3">
      <c r="A88" s="52" t="s">
        <v>228</v>
      </c>
      <c r="B88" s="57" t="s">
        <v>229</v>
      </c>
      <c r="C88" s="51" t="s">
        <v>56</v>
      </c>
      <c r="D88" s="4"/>
    </row>
    <row r="89" spans="1:4" x14ac:dyDescent="0.3">
      <c r="A89" s="19" t="s">
        <v>230</v>
      </c>
      <c r="B89" s="58" t="s">
        <v>231</v>
      </c>
      <c r="C89" s="51" t="s">
        <v>56</v>
      </c>
      <c r="D89" s="4"/>
    </row>
    <row r="90" spans="1:4" x14ac:dyDescent="0.3">
      <c r="A90" s="19" t="s">
        <v>232</v>
      </c>
      <c r="B90" s="58" t="s">
        <v>233</v>
      </c>
      <c r="C90" s="51" t="s">
        <v>56</v>
      </c>
      <c r="D90" s="4"/>
    </row>
    <row r="91" spans="1:4" x14ac:dyDescent="0.3">
      <c r="A91" s="19" t="s">
        <v>234</v>
      </c>
      <c r="B91" s="58" t="s">
        <v>235</v>
      </c>
      <c r="C91" s="51" t="s">
        <v>62</v>
      </c>
      <c r="D91" s="4"/>
    </row>
    <row r="92" spans="1:4" x14ac:dyDescent="0.3">
      <c r="A92" s="19" t="s">
        <v>236</v>
      </c>
      <c r="B92" s="58" t="s">
        <v>237</v>
      </c>
      <c r="C92" s="51" t="s">
        <v>77</v>
      </c>
      <c r="D92" s="4"/>
    </row>
    <row r="93" spans="1:4" x14ac:dyDescent="0.3">
      <c r="A93" s="19" t="s">
        <v>238</v>
      </c>
      <c r="B93" s="58" t="s">
        <v>239</v>
      </c>
      <c r="C93" s="51" t="s">
        <v>56</v>
      </c>
      <c r="D93" s="4"/>
    </row>
    <row r="94" spans="1:4" x14ac:dyDescent="0.3">
      <c r="A94" s="19" t="s">
        <v>240</v>
      </c>
      <c r="B94" s="58" t="s">
        <v>241</v>
      </c>
      <c r="C94" s="51" t="s">
        <v>56</v>
      </c>
      <c r="D94" s="4"/>
    </row>
    <row r="95" spans="1:4" x14ac:dyDescent="0.3">
      <c r="A95" s="51" t="s">
        <v>242</v>
      </c>
      <c r="B95" s="57" t="s">
        <v>243</v>
      </c>
      <c r="C95" s="51" t="s">
        <v>56</v>
      </c>
      <c r="D95" s="4"/>
    </row>
    <row r="96" spans="1:4" x14ac:dyDescent="0.3">
      <c r="A96" s="51" t="s">
        <v>244</v>
      </c>
      <c r="B96" s="57" t="s">
        <v>245</v>
      </c>
      <c r="C96" s="51" t="s">
        <v>59</v>
      </c>
      <c r="D96" s="4"/>
    </row>
    <row r="97" spans="1:4" x14ac:dyDescent="0.3">
      <c r="A97" s="19" t="s">
        <v>246</v>
      </c>
      <c r="B97" s="58" t="s">
        <v>247</v>
      </c>
      <c r="C97" s="51" t="s">
        <v>56</v>
      </c>
      <c r="D97" s="4"/>
    </row>
    <row r="98" spans="1:4" x14ac:dyDescent="0.3">
      <c r="A98" s="19" t="s">
        <v>248</v>
      </c>
      <c r="B98" s="58" t="s">
        <v>249</v>
      </c>
      <c r="C98" s="51" t="s">
        <v>62</v>
      </c>
      <c r="D98" s="4"/>
    </row>
    <row r="99" spans="1:4" x14ac:dyDescent="0.3">
      <c r="A99" s="19" t="s">
        <v>250</v>
      </c>
      <c r="B99" s="58" t="s">
        <v>251</v>
      </c>
      <c r="C99" s="51" t="s">
        <v>62</v>
      </c>
      <c r="D99" s="4"/>
    </row>
    <row r="100" spans="1:4" x14ac:dyDescent="0.3">
      <c r="A100" s="19" t="s">
        <v>252</v>
      </c>
      <c r="B100" s="58" t="s">
        <v>253</v>
      </c>
      <c r="C100" s="51" t="s">
        <v>62</v>
      </c>
      <c r="D100" s="4"/>
    </row>
    <row r="101" spans="1:4" x14ac:dyDescent="0.3">
      <c r="A101" s="51" t="s">
        <v>254</v>
      </c>
      <c r="B101" s="57" t="s">
        <v>255</v>
      </c>
      <c r="C101" s="51" t="s">
        <v>59</v>
      </c>
      <c r="D101" s="4"/>
    </row>
    <row r="102" spans="1:4" x14ac:dyDescent="0.3">
      <c r="A102" s="51" t="s">
        <v>256</v>
      </c>
      <c r="B102" s="57" t="s">
        <v>257</v>
      </c>
      <c r="C102" s="51" t="s">
        <v>59</v>
      </c>
      <c r="D102" s="4"/>
    </row>
    <row r="103" spans="1:4" x14ac:dyDescent="0.3">
      <c r="A103" s="51" t="s">
        <v>258</v>
      </c>
      <c r="B103" s="57" t="s">
        <v>259</v>
      </c>
      <c r="C103" s="51" t="s">
        <v>59</v>
      </c>
      <c r="D103" s="4"/>
    </row>
    <row r="104" spans="1:4" x14ac:dyDescent="0.3">
      <c r="A104" s="19" t="s">
        <v>260</v>
      </c>
      <c r="B104" s="58" t="s">
        <v>261</v>
      </c>
      <c r="C104" s="51" t="s">
        <v>62</v>
      </c>
      <c r="D104" s="4"/>
    </row>
    <row r="105" spans="1:4" x14ac:dyDescent="0.3">
      <c r="A105" s="19" t="s">
        <v>262</v>
      </c>
      <c r="B105" s="58" t="s">
        <v>263</v>
      </c>
      <c r="C105" s="51" t="s">
        <v>62</v>
      </c>
      <c r="D105" s="4"/>
    </row>
    <row r="106" spans="1:4" x14ac:dyDescent="0.3">
      <c r="A106" s="19" t="s">
        <v>264</v>
      </c>
      <c r="B106" s="58" t="s">
        <v>265</v>
      </c>
      <c r="C106" s="51" t="s">
        <v>56</v>
      </c>
      <c r="D106" s="4"/>
    </row>
    <row r="107" spans="1:4" x14ac:dyDescent="0.3">
      <c r="A107" s="52" t="s">
        <v>266</v>
      </c>
      <c r="B107" s="57" t="s">
        <v>267</v>
      </c>
      <c r="C107" s="51" t="s">
        <v>56</v>
      </c>
      <c r="D107" s="4"/>
    </row>
    <row r="108" spans="1:4" x14ac:dyDescent="0.3">
      <c r="A108" s="19" t="s">
        <v>268</v>
      </c>
      <c r="B108" s="58" t="s">
        <v>269</v>
      </c>
      <c r="C108" s="51" t="s">
        <v>62</v>
      </c>
      <c r="D108" s="4"/>
    </row>
    <row r="109" spans="1:4" x14ac:dyDescent="0.3">
      <c r="A109" s="51" t="s">
        <v>270</v>
      </c>
      <c r="B109" s="57" t="s">
        <v>271</v>
      </c>
      <c r="C109" s="51" t="s">
        <v>59</v>
      </c>
      <c r="D109" s="4"/>
    </row>
    <row r="110" spans="1:4" x14ac:dyDescent="0.3">
      <c r="A110" s="19" t="s">
        <v>272</v>
      </c>
      <c r="B110" s="58" t="s">
        <v>273</v>
      </c>
      <c r="C110" s="51" t="s">
        <v>77</v>
      </c>
      <c r="D110" s="4"/>
    </row>
    <row r="111" spans="1:4" x14ac:dyDescent="0.3">
      <c r="A111" s="19" t="s">
        <v>274</v>
      </c>
      <c r="B111" s="58" t="s">
        <v>275</v>
      </c>
      <c r="C111" s="51" t="s">
        <v>62</v>
      </c>
      <c r="D111" s="4"/>
    </row>
    <row r="112" spans="1:4" x14ac:dyDescent="0.3">
      <c r="A112" s="19" t="s">
        <v>276</v>
      </c>
      <c r="B112" s="58" t="s">
        <v>277</v>
      </c>
      <c r="C112" s="51" t="s">
        <v>62</v>
      </c>
      <c r="D112" s="4"/>
    </row>
    <row r="113" spans="1:4" x14ac:dyDescent="0.3">
      <c r="A113" s="51" t="s">
        <v>278</v>
      </c>
      <c r="B113" s="57" t="s">
        <v>279</v>
      </c>
      <c r="C113" s="51" t="s">
        <v>69</v>
      </c>
      <c r="D113" s="4"/>
    </row>
    <row r="114" spans="1:4" x14ac:dyDescent="0.3">
      <c r="A114" s="19" t="s">
        <v>280</v>
      </c>
      <c r="B114" s="58" t="s">
        <v>281</v>
      </c>
      <c r="C114" s="51" t="s">
        <v>77</v>
      </c>
      <c r="D114" s="4"/>
    </row>
    <row r="115" spans="1:4" x14ac:dyDescent="0.3">
      <c r="A115" s="51" t="s">
        <v>282</v>
      </c>
      <c r="B115" s="57" t="s">
        <v>283</v>
      </c>
      <c r="C115" s="51" t="s">
        <v>59</v>
      </c>
      <c r="D115" s="4"/>
    </row>
    <row r="116" spans="1:4" x14ac:dyDescent="0.3">
      <c r="A116" s="52" t="s">
        <v>284</v>
      </c>
      <c r="B116" s="57" t="s">
        <v>285</v>
      </c>
      <c r="C116" s="51" t="s">
        <v>56</v>
      </c>
      <c r="D116" s="4"/>
    </row>
    <row r="117" spans="1:4" x14ac:dyDescent="0.3">
      <c r="A117" s="51" t="s">
        <v>286</v>
      </c>
      <c r="B117" s="57" t="s">
        <v>287</v>
      </c>
      <c r="C117" s="51" t="s">
        <v>59</v>
      </c>
      <c r="D117" s="4"/>
    </row>
    <row r="118" spans="1:4" x14ac:dyDescent="0.3">
      <c r="A118" s="51" t="s">
        <v>288</v>
      </c>
      <c r="B118" s="57" t="s">
        <v>289</v>
      </c>
      <c r="C118" s="51" t="s">
        <v>62</v>
      </c>
      <c r="D118" s="4"/>
    </row>
    <row r="119" spans="1:4" x14ac:dyDescent="0.3">
      <c r="A119" s="19" t="s">
        <v>290</v>
      </c>
      <c r="B119" s="58" t="s">
        <v>291</v>
      </c>
      <c r="C119" s="51" t="s">
        <v>62</v>
      </c>
      <c r="D119" s="4"/>
    </row>
    <row r="120" spans="1:4" x14ac:dyDescent="0.3">
      <c r="A120" s="19" t="s">
        <v>292</v>
      </c>
      <c r="B120" s="58" t="s">
        <v>293</v>
      </c>
      <c r="C120" s="51" t="s">
        <v>56</v>
      </c>
      <c r="D120" s="4"/>
    </row>
    <row r="121" spans="1:4" x14ac:dyDescent="0.3">
      <c r="A121" s="19" t="s">
        <v>294</v>
      </c>
      <c r="B121" s="58" t="s">
        <v>295</v>
      </c>
      <c r="C121" s="51" t="s">
        <v>62</v>
      </c>
      <c r="D121" s="4"/>
    </row>
    <row r="122" spans="1:4" x14ac:dyDescent="0.3">
      <c r="A122" s="19" t="s">
        <v>296</v>
      </c>
      <c r="B122" s="58" t="s">
        <v>297</v>
      </c>
      <c r="C122" s="51" t="s">
        <v>77</v>
      </c>
      <c r="D122" s="4"/>
    </row>
    <row r="123" spans="1:4" x14ac:dyDescent="0.3">
      <c r="A123" s="52" t="s">
        <v>298</v>
      </c>
      <c r="B123" s="57" t="s">
        <v>299</v>
      </c>
      <c r="C123" s="51" t="s">
        <v>56</v>
      </c>
      <c r="D123" s="4"/>
    </row>
    <row r="124" spans="1:4" x14ac:dyDescent="0.3">
      <c r="A124" s="51" t="s">
        <v>300</v>
      </c>
      <c r="B124" s="57" t="s">
        <v>301</v>
      </c>
      <c r="C124" s="51" t="s">
        <v>59</v>
      </c>
      <c r="D124" s="4"/>
    </row>
    <row r="125" spans="1:4" x14ac:dyDescent="0.3">
      <c r="A125" s="19" t="s">
        <v>302</v>
      </c>
      <c r="B125" s="58" t="s">
        <v>303</v>
      </c>
      <c r="C125" s="51" t="s">
        <v>77</v>
      </c>
      <c r="D125" s="4"/>
    </row>
    <row r="126" spans="1:4" x14ac:dyDescent="0.3">
      <c r="A126" s="51" t="s">
        <v>304</v>
      </c>
      <c r="B126" s="57" t="s">
        <v>305</v>
      </c>
      <c r="C126" s="51" t="s">
        <v>69</v>
      </c>
      <c r="D126" s="4"/>
    </row>
    <row r="127" spans="1:4" x14ac:dyDescent="0.3">
      <c r="A127" s="19" t="s">
        <v>306</v>
      </c>
      <c r="B127" s="58" t="s">
        <v>307</v>
      </c>
      <c r="C127" s="51" t="s">
        <v>62</v>
      </c>
      <c r="D127" s="4"/>
    </row>
    <row r="128" spans="1:4" x14ac:dyDescent="0.3">
      <c r="A128" s="19" t="s">
        <v>308</v>
      </c>
      <c r="B128" s="58" t="s">
        <v>309</v>
      </c>
      <c r="C128" s="51" t="s">
        <v>62</v>
      </c>
      <c r="D128" s="4"/>
    </row>
    <row r="129" spans="1:4" x14ac:dyDescent="0.3">
      <c r="A129" s="51" t="s">
        <v>310</v>
      </c>
      <c r="B129" s="57" t="s">
        <v>311</v>
      </c>
      <c r="C129" s="51" t="s">
        <v>59</v>
      </c>
      <c r="D129" s="4"/>
    </row>
    <row r="130" spans="1:4" x14ac:dyDescent="0.3">
      <c r="A130" s="51" t="s">
        <v>312</v>
      </c>
      <c r="B130" s="57" t="s">
        <v>313</v>
      </c>
      <c r="C130" s="51" t="s">
        <v>59</v>
      </c>
      <c r="D130" s="4"/>
    </row>
    <row r="131" spans="1:4" x14ac:dyDescent="0.3">
      <c r="A131" s="19" t="s">
        <v>314</v>
      </c>
      <c r="B131" s="58" t="s">
        <v>315</v>
      </c>
      <c r="C131" s="51" t="s">
        <v>56</v>
      </c>
      <c r="D131" s="4"/>
    </row>
    <row r="132" spans="1:4" x14ac:dyDescent="0.3">
      <c r="A132" s="52" t="s">
        <v>316</v>
      </c>
      <c r="B132" s="57" t="s">
        <v>317</v>
      </c>
      <c r="C132" s="51" t="s">
        <v>56</v>
      </c>
      <c r="D132" s="4"/>
    </row>
    <row r="133" spans="1:4" x14ac:dyDescent="0.3">
      <c r="A133" s="19" t="s">
        <v>318</v>
      </c>
      <c r="B133" s="58" t="s">
        <v>319</v>
      </c>
      <c r="C133" s="51" t="s">
        <v>77</v>
      </c>
      <c r="D133" s="4"/>
    </row>
    <row r="134" spans="1:4" x14ac:dyDescent="0.3">
      <c r="A134" s="51" t="s">
        <v>320</v>
      </c>
      <c r="B134" s="57" t="s">
        <v>321</v>
      </c>
      <c r="C134" s="51" t="s">
        <v>69</v>
      </c>
      <c r="D134" s="4"/>
    </row>
    <row r="135" spans="1:4" x14ac:dyDescent="0.3">
      <c r="A135" s="19" t="s">
        <v>322</v>
      </c>
      <c r="B135" s="58" t="s">
        <v>323</v>
      </c>
      <c r="C135" s="51" t="s">
        <v>77</v>
      </c>
      <c r="D135" s="4"/>
    </row>
    <row r="136" spans="1:4" x14ac:dyDescent="0.3">
      <c r="A136" s="53" t="s">
        <v>324</v>
      </c>
      <c r="B136" s="54" t="s">
        <v>325</v>
      </c>
      <c r="C136" s="51" t="s">
        <v>72</v>
      </c>
      <c r="D136" s="4"/>
    </row>
    <row r="137" spans="1:4" x14ac:dyDescent="0.3">
      <c r="A137" s="53" t="s">
        <v>326</v>
      </c>
      <c r="B137" s="54" t="s">
        <v>327</v>
      </c>
      <c r="C137" s="51" t="s">
        <v>72</v>
      </c>
      <c r="D137" s="4"/>
    </row>
    <row r="138" spans="1:4" x14ac:dyDescent="0.3">
      <c r="A138" s="19" t="s">
        <v>328</v>
      </c>
      <c r="B138" s="58" t="s">
        <v>329</v>
      </c>
      <c r="C138" s="51" t="s">
        <v>56</v>
      </c>
      <c r="D138" s="4"/>
    </row>
    <row r="139" spans="1:4" x14ac:dyDescent="0.3">
      <c r="A139" s="51" t="s">
        <v>330</v>
      </c>
      <c r="B139" s="57" t="s">
        <v>331</v>
      </c>
      <c r="C139" s="51" t="s">
        <v>59</v>
      </c>
      <c r="D139" s="4"/>
    </row>
    <row r="140" spans="1:4" x14ac:dyDescent="0.3">
      <c r="A140" s="51" t="s">
        <v>332</v>
      </c>
      <c r="B140" s="57" t="s">
        <v>333</v>
      </c>
      <c r="C140" s="51" t="s">
        <v>59</v>
      </c>
      <c r="D140" s="4"/>
    </row>
    <row r="141" spans="1:4" x14ac:dyDescent="0.3">
      <c r="A141" s="19" t="s">
        <v>334</v>
      </c>
      <c r="B141" s="58" t="s">
        <v>335</v>
      </c>
      <c r="C141" s="51" t="s">
        <v>56</v>
      </c>
      <c r="D141" s="4"/>
    </row>
    <row r="142" spans="1:4" x14ac:dyDescent="0.3">
      <c r="A142" s="52" t="s">
        <v>336</v>
      </c>
      <c r="B142" s="57" t="s">
        <v>337</v>
      </c>
      <c r="C142" s="51" t="s">
        <v>56</v>
      </c>
      <c r="D142" s="4"/>
    </row>
    <row r="143" spans="1:4" x14ac:dyDescent="0.3">
      <c r="A143" s="51" t="s">
        <v>338</v>
      </c>
      <c r="B143" s="57" t="s">
        <v>339</v>
      </c>
      <c r="C143" s="51" t="s">
        <v>59</v>
      </c>
      <c r="D143" s="4"/>
    </row>
    <row r="144" spans="1:4" x14ac:dyDescent="0.3">
      <c r="A144" s="51" t="s">
        <v>340</v>
      </c>
      <c r="B144" s="57" t="s">
        <v>341</v>
      </c>
      <c r="C144" s="51" t="s">
        <v>59</v>
      </c>
      <c r="D144" s="4"/>
    </row>
    <row r="145" spans="1:4" x14ac:dyDescent="0.3">
      <c r="A145" s="51" t="s">
        <v>342</v>
      </c>
      <c r="B145" s="57" t="s">
        <v>343</v>
      </c>
      <c r="C145" s="51" t="s">
        <v>59</v>
      </c>
      <c r="D145" s="4"/>
    </row>
    <row r="146" spans="1:4" x14ac:dyDescent="0.3">
      <c r="A146" s="19" t="s">
        <v>344</v>
      </c>
      <c r="B146" s="58" t="s">
        <v>345</v>
      </c>
      <c r="C146" s="51" t="s">
        <v>62</v>
      </c>
      <c r="D146" s="4"/>
    </row>
    <row r="147" spans="1:4" x14ac:dyDescent="0.3">
      <c r="A147" s="51" t="s">
        <v>346</v>
      </c>
      <c r="B147" s="57" t="s">
        <v>347</v>
      </c>
      <c r="C147" s="51" t="s">
        <v>69</v>
      </c>
      <c r="D147" s="4"/>
    </row>
    <row r="148" spans="1:4" x14ac:dyDescent="0.3">
      <c r="A148" s="51" t="s">
        <v>348</v>
      </c>
      <c r="B148" s="57" t="s">
        <v>349</v>
      </c>
      <c r="C148" s="51" t="s">
        <v>69</v>
      </c>
      <c r="D148" s="4"/>
    </row>
    <row r="149" spans="1:4" x14ac:dyDescent="0.3">
      <c r="A149" s="51" t="s">
        <v>350</v>
      </c>
      <c r="B149" s="57" t="s">
        <v>351</v>
      </c>
      <c r="C149" s="51" t="s">
        <v>69</v>
      </c>
      <c r="D149" s="4"/>
    </row>
    <row r="150" spans="1:4" x14ac:dyDescent="0.3">
      <c r="A150" s="19" t="s">
        <v>352</v>
      </c>
      <c r="B150" s="58" t="s">
        <v>353</v>
      </c>
      <c r="C150" s="51" t="s">
        <v>77</v>
      </c>
      <c r="D150" s="4"/>
    </row>
    <row r="151" spans="1:4" x14ac:dyDescent="0.3">
      <c r="A151" s="51" t="s">
        <v>354</v>
      </c>
      <c r="B151" s="57" t="s">
        <v>355</v>
      </c>
      <c r="C151" s="51" t="s">
        <v>59</v>
      </c>
      <c r="D151" s="4"/>
    </row>
    <row r="152" spans="1:4" x14ac:dyDescent="0.3">
      <c r="A152" s="19" t="s">
        <v>356</v>
      </c>
      <c r="B152" s="58" t="s">
        <v>357</v>
      </c>
      <c r="C152" s="51" t="s">
        <v>62</v>
      </c>
      <c r="D152" s="4"/>
    </row>
    <row r="153" spans="1:4" x14ac:dyDescent="0.3">
      <c r="A153" s="19" t="s">
        <v>358</v>
      </c>
      <c r="B153" s="58" t="s">
        <v>359</v>
      </c>
      <c r="C153" s="51" t="s">
        <v>56</v>
      </c>
      <c r="D153" s="4"/>
    </row>
    <row r="154" spans="1:4" x14ac:dyDescent="0.3">
      <c r="A154" s="19" t="s">
        <v>360</v>
      </c>
      <c r="B154" s="58" t="s">
        <v>361</v>
      </c>
      <c r="C154" s="51" t="s">
        <v>62</v>
      </c>
      <c r="D154" s="4"/>
    </row>
    <row r="155" spans="1:4" x14ac:dyDescent="0.3">
      <c r="A155" s="51" t="s">
        <v>362</v>
      </c>
      <c r="B155" s="57" t="s">
        <v>363</v>
      </c>
      <c r="C155" s="51" t="s">
        <v>59</v>
      </c>
      <c r="D155" s="4"/>
    </row>
    <row r="156" spans="1:4" x14ac:dyDescent="0.3">
      <c r="A156" s="19" t="s">
        <v>364</v>
      </c>
      <c r="B156" s="58" t="s">
        <v>365</v>
      </c>
      <c r="C156" s="51" t="s">
        <v>62</v>
      </c>
      <c r="D156" s="4"/>
    </row>
    <row r="157" spans="1:4" x14ac:dyDescent="0.3">
      <c r="A157" s="19" t="s">
        <v>366</v>
      </c>
      <c r="B157" s="58" t="s">
        <v>367</v>
      </c>
      <c r="C157" s="51" t="s">
        <v>62</v>
      </c>
      <c r="D157" s="4"/>
    </row>
    <row r="158" spans="1:4" x14ac:dyDescent="0.3">
      <c r="A158" s="19" t="s">
        <v>368</v>
      </c>
      <c r="B158" s="58" t="s">
        <v>369</v>
      </c>
      <c r="C158" s="51" t="s">
        <v>56</v>
      </c>
      <c r="D158" s="4"/>
    </row>
    <row r="159" spans="1:4" x14ac:dyDescent="0.3">
      <c r="A159" s="51" t="s">
        <v>370</v>
      </c>
      <c r="B159" s="57" t="s">
        <v>371</v>
      </c>
      <c r="C159" s="51" t="s">
        <v>59</v>
      </c>
      <c r="D159" s="4"/>
    </row>
    <row r="160" spans="1:4" x14ac:dyDescent="0.3">
      <c r="A160" s="51" t="s">
        <v>372</v>
      </c>
      <c r="B160" s="57" t="s">
        <v>373</v>
      </c>
      <c r="C160" s="51" t="s">
        <v>59</v>
      </c>
      <c r="D160" s="4"/>
    </row>
    <row r="161" spans="1:4" x14ac:dyDescent="0.3">
      <c r="A161" s="51" t="s">
        <v>374</v>
      </c>
      <c r="B161" s="57" t="s">
        <v>375</v>
      </c>
      <c r="C161" s="51" t="s">
        <v>77</v>
      </c>
      <c r="D161" s="4"/>
    </row>
    <row r="162" spans="1:4" x14ac:dyDescent="0.3">
      <c r="A162" s="19" t="s">
        <v>376</v>
      </c>
      <c r="B162" s="58" t="s">
        <v>377</v>
      </c>
      <c r="C162" s="51" t="s">
        <v>62</v>
      </c>
      <c r="D162" s="4"/>
    </row>
    <row r="163" spans="1:4" x14ac:dyDescent="0.3">
      <c r="A163" s="19" t="s">
        <v>378</v>
      </c>
      <c r="B163" s="58" t="s">
        <v>379</v>
      </c>
      <c r="C163" s="51" t="s">
        <v>62</v>
      </c>
      <c r="D163" s="4"/>
    </row>
    <row r="164" spans="1:4" x14ac:dyDescent="0.3">
      <c r="A164" s="19" t="s">
        <v>380</v>
      </c>
      <c r="B164" s="58" t="s">
        <v>381</v>
      </c>
      <c r="C164" s="51" t="s">
        <v>62</v>
      </c>
      <c r="D164" s="4"/>
    </row>
    <row r="165" spans="1:4" x14ac:dyDescent="0.3">
      <c r="A165" s="51" t="s">
        <v>382</v>
      </c>
      <c r="B165" s="57" t="s">
        <v>383</v>
      </c>
      <c r="C165" s="51" t="s">
        <v>59</v>
      </c>
      <c r="D165" s="4"/>
    </row>
    <row r="166" spans="1:4" x14ac:dyDescent="0.3">
      <c r="A166" s="52" t="s">
        <v>384</v>
      </c>
      <c r="B166" s="57" t="s">
        <v>385</v>
      </c>
      <c r="C166" s="51" t="s">
        <v>56</v>
      </c>
      <c r="D166" s="4"/>
    </row>
    <row r="167" spans="1:4" x14ac:dyDescent="0.3">
      <c r="A167" s="19" t="s">
        <v>386</v>
      </c>
      <c r="B167" s="58" t="s">
        <v>387</v>
      </c>
      <c r="C167" s="51" t="s">
        <v>62</v>
      </c>
      <c r="D167" s="4"/>
    </row>
    <row r="168" spans="1:4" x14ac:dyDescent="0.3">
      <c r="A168" s="53" t="s">
        <v>388</v>
      </c>
      <c r="B168" s="54" t="s">
        <v>389</v>
      </c>
      <c r="C168" s="51" t="s">
        <v>72</v>
      </c>
      <c r="D168" s="4"/>
    </row>
    <row r="169" spans="1:4" x14ac:dyDescent="0.3">
      <c r="A169" s="51" t="s">
        <v>390</v>
      </c>
      <c r="B169" s="57" t="s">
        <v>391</v>
      </c>
      <c r="C169" s="51" t="s">
        <v>59</v>
      </c>
      <c r="D169" s="4"/>
    </row>
    <row r="170" spans="1:4" x14ac:dyDescent="0.3">
      <c r="A170" s="51" t="s">
        <v>392</v>
      </c>
      <c r="B170" s="57" t="s">
        <v>393</v>
      </c>
      <c r="C170" s="51" t="s">
        <v>59</v>
      </c>
      <c r="D170" s="4"/>
    </row>
    <row r="171" spans="1:4" x14ac:dyDescent="0.3">
      <c r="A171" s="19" t="s">
        <v>394</v>
      </c>
      <c r="B171" s="58" t="s">
        <v>395</v>
      </c>
      <c r="C171" s="51" t="s">
        <v>56</v>
      </c>
      <c r="D171" s="4"/>
    </row>
    <row r="172" spans="1:4" x14ac:dyDescent="0.3">
      <c r="A172" s="19" t="s">
        <v>396</v>
      </c>
      <c r="B172" s="58" t="s">
        <v>397</v>
      </c>
      <c r="C172" s="51" t="s">
        <v>56</v>
      </c>
      <c r="D172" s="4"/>
    </row>
    <row r="173" spans="1:4" x14ac:dyDescent="0.3">
      <c r="A173" s="19" t="s">
        <v>398</v>
      </c>
      <c r="B173" s="58" t="s">
        <v>399</v>
      </c>
      <c r="C173" s="51" t="s">
        <v>56</v>
      </c>
      <c r="D173" s="4"/>
    </row>
    <row r="174" spans="1:4" x14ac:dyDescent="0.3">
      <c r="A174" s="19" t="s">
        <v>400</v>
      </c>
      <c r="B174" s="58" t="s">
        <v>401</v>
      </c>
      <c r="C174" s="51" t="s">
        <v>56</v>
      </c>
      <c r="D174" s="4"/>
    </row>
    <row r="175" spans="1:4" x14ac:dyDescent="0.3">
      <c r="A175" s="19" t="s">
        <v>402</v>
      </c>
      <c r="B175" s="58" t="s">
        <v>403</v>
      </c>
      <c r="C175" s="51" t="s">
        <v>62</v>
      </c>
      <c r="D175" s="4"/>
    </row>
    <row r="176" spans="1:4" x14ac:dyDescent="0.3">
      <c r="A176" s="19" t="s">
        <v>404</v>
      </c>
      <c r="B176" s="58" t="s">
        <v>405</v>
      </c>
      <c r="C176" s="51" t="s">
        <v>77</v>
      </c>
      <c r="D176" s="4"/>
    </row>
    <row r="177" spans="1:4" x14ac:dyDescent="0.3">
      <c r="A177" s="51" t="s">
        <v>406</v>
      </c>
      <c r="B177" s="57" t="s">
        <v>407</v>
      </c>
      <c r="C177" s="51" t="s">
        <v>69</v>
      </c>
      <c r="D177" s="4"/>
    </row>
    <row r="178" spans="1:4" x14ac:dyDescent="0.3">
      <c r="A178" s="19" t="s">
        <v>408</v>
      </c>
      <c r="B178" s="58" t="s">
        <v>409</v>
      </c>
      <c r="C178" s="51" t="s">
        <v>62</v>
      </c>
      <c r="D178" s="4"/>
    </row>
    <row r="179" spans="1:4" x14ac:dyDescent="0.3">
      <c r="A179" s="19" t="s">
        <v>410</v>
      </c>
      <c r="B179" s="58" t="s">
        <v>411</v>
      </c>
      <c r="C179" s="51" t="s">
        <v>56</v>
      </c>
      <c r="D179" s="4"/>
    </row>
    <row r="180" spans="1:4" x14ac:dyDescent="0.3">
      <c r="A180" s="19" t="s">
        <v>412</v>
      </c>
      <c r="B180" s="58" t="s">
        <v>413</v>
      </c>
      <c r="C180" s="51" t="s">
        <v>56</v>
      </c>
      <c r="D180" s="4"/>
    </row>
    <row r="181" spans="1:4" x14ac:dyDescent="0.3">
      <c r="A181" s="19" t="s">
        <v>414</v>
      </c>
      <c r="B181" s="58" t="s">
        <v>415</v>
      </c>
      <c r="C181" s="51" t="s">
        <v>77</v>
      </c>
      <c r="D181" s="4"/>
    </row>
    <row r="182" spans="1:4" x14ac:dyDescent="0.3">
      <c r="A182" s="19" t="s">
        <v>416</v>
      </c>
      <c r="B182" s="58" t="s">
        <v>417</v>
      </c>
      <c r="C182" s="51" t="s">
        <v>62</v>
      </c>
      <c r="D182" s="4"/>
    </row>
    <row r="183" spans="1:4" x14ac:dyDescent="0.3">
      <c r="A183" s="51" t="s">
        <v>418</v>
      </c>
      <c r="B183" s="57" t="s">
        <v>419</v>
      </c>
      <c r="C183" s="51" t="s">
        <v>59</v>
      </c>
      <c r="D183" s="4"/>
    </row>
    <row r="184" spans="1:4" x14ac:dyDescent="0.3">
      <c r="A184" s="19" t="s">
        <v>420</v>
      </c>
      <c r="B184" s="58" t="s">
        <v>421</v>
      </c>
      <c r="C184" s="51" t="s">
        <v>56</v>
      </c>
      <c r="D184" s="4"/>
    </row>
    <row r="185" spans="1:4" ht="22.8" x14ac:dyDescent="0.3">
      <c r="A185" s="51" t="s">
        <v>422</v>
      </c>
      <c r="B185" s="57" t="s">
        <v>423</v>
      </c>
      <c r="C185" s="51" t="s">
        <v>59</v>
      </c>
      <c r="D185" s="4"/>
    </row>
    <row r="186" spans="1:4" x14ac:dyDescent="0.3">
      <c r="A186" s="19" t="s">
        <v>424</v>
      </c>
      <c r="B186" s="58" t="s">
        <v>425</v>
      </c>
      <c r="C186" s="51" t="s">
        <v>62</v>
      </c>
      <c r="D186" s="4"/>
    </row>
    <row r="187" spans="1:4" x14ac:dyDescent="0.3">
      <c r="A187" s="51" t="s">
        <v>426</v>
      </c>
      <c r="B187" s="57" t="s">
        <v>427</v>
      </c>
      <c r="C187" s="51" t="s">
        <v>69</v>
      </c>
      <c r="D187" s="4"/>
    </row>
    <row r="188" spans="1:4" x14ac:dyDescent="0.3">
      <c r="A188" s="53" t="s">
        <v>428</v>
      </c>
      <c r="B188" s="54" t="s">
        <v>429</v>
      </c>
      <c r="C188" s="51" t="s">
        <v>72</v>
      </c>
      <c r="D188" s="4"/>
    </row>
    <row r="189" spans="1:4" x14ac:dyDescent="0.3">
      <c r="A189" s="19" t="s">
        <v>430</v>
      </c>
      <c r="B189" s="59" t="s">
        <v>431</v>
      </c>
      <c r="C189" s="51" t="s">
        <v>56</v>
      </c>
      <c r="D189" s="4"/>
    </row>
    <row r="190" spans="1:4" x14ac:dyDescent="0.3">
      <c r="A190" s="19" t="s">
        <v>432</v>
      </c>
      <c r="B190" s="58" t="s">
        <v>433</v>
      </c>
      <c r="C190" s="51" t="s">
        <v>77</v>
      </c>
      <c r="D190" s="4"/>
    </row>
    <row r="191" spans="1:4" x14ac:dyDescent="0.3">
      <c r="A191" s="53" t="s">
        <v>434</v>
      </c>
      <c r="B191" s="54" t="s">
        <v>435</v>
      </c>
      <c r="C191" s="51" t="s">
        <v>72</v>
      </c>
      <c r="D191" s="4"/>
    </row>
    <row r="192" spans="1:4" x14ac:dyDescent="0.3">
      <c r="A192" s="19" t="s">
        <v>436</v>
      </c>
      <c r="B192" s="58" t="s">
        <v>437</v>
      </c>
      <c r="C192" s="51" t="s">
        <v>56</v>
      </c>
      <c r="D192" s="4"/>
    </row>
    <row r="193" spans="1:4" x14ac:dyDescent="0.3">
      <c r="A193" s="19" t="s">
        <v>438</v>
      </c>
      <c r="B193" s="59" t="s">
        <v>439</v>
      </c>
      <c r="C193" s="51" t="s">
        <v>56</v>
      </c>
      <c r="D193" s="4"/>
    </row>
    <row r="194" spans="1:4" x14ac:dyDescent="0.3">
      <c r="A194" s="19" t="s">
        <v>440</v>
      </c>
      <c r="B194" s="58" t="s">
        <v>441</v>
      </c>
      <c r="C194" s="51" t="s">
        <v>62</v>
      </c>
      <c r="D194" s="4"/>
    </row>
    <row r="195" spans="1:4" x14ac:dyDescent="0.3">
      <c r="A195" s="19" t="s">
        <v>442</v>
      </c>
      <c r="B195" s="58" t="s">
        <v>443</v>
      </c>
      <c r="C195" s="51" t="s">
        <v>62</v>
      </c>
      <c r="D195" s="4"/>
    </row>
  </sheetData>
  <sheetProtection formatCells="0" formatColumns="0" formatRows="0" insertColumns="0" insertRows="0" insertHyperlinks="0" deleteColumns="0" deleteRows="0" sort="0" autoFilter="0" pivotTables="0"/>
  <sortState xmlns:xlrd2="http://schemas.microsoft.com/office/spreadsheetml/2017/richdata2" ref="A3:D195">
    <sortCondition ref="A4:A195"/>
  </sortState>
  <mergeCells count="1">
    <mergeCell ref="D2:D4"/>
  </mergeCells>
  <pageMargins left="0.7" right="0.7" top="0.78740157499999996" bottom="0.78740157499999996"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7F5B307DB1387247AF02E18C6585DF4D" ma:contentTypeVersion="19" ma:contentTypeDescription="Ein neues Dokument erstellen." ma:contentTypeScope="" ma:versionID="5c5db92122a6bc8cc9de84618bb039ca">
  <xsd:schema xmlns:xsd="http://www.w3.org/2001/XMLSchema" xmlns:xs="http://www.w3.org/2001/XMLSchema" xmlns:p="http://schemas.microsoft.com/office/2006/metadata/properties" xmlns:ns2="2f50e2ae-1610-4eaf-a04c-172cbecaa494" xmlns:ns3="53834813-8c38-49f7-b9ae-c279b62c92d7" targetNamespace="http://schemas.microsoft.com/office/2006/metadata/properties" ma:root="true" ma:fieldsID="22a2fc65a388fdcc2b68fe2cf89b70c6" ns2:_="" ns3:_="">
    <xsd:import namespace="2f50e2ae-1610-4eaf-a04c-172cbecaa494"/>
    <xsd:import namespace="53834813-8c38-49f7-b9ae-c279b62c92d7"/>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ObjectDetectorVersions" minOccurs="0"/>
                <xsd:element ref="ns2:MediaServiceSearchProperties" minOccurs="0"/>
                <xsd:element ref="ns2:MediaLengthInSeconds" minOccurs="0"/>
                <xsd:element ref="ns3:SharedWithUsers" minOccurs="0"/>
                <xsd:element ref="ns3:SharedWithDetails" minOccurs="0"/>
                <xsd:element ref="ns2:BeschrreibungundAlt_x002d_Text" minOccurs="0"/>
                <xsd:element ref="ns2:Alt_x002d_Text" minOccurs="0"/>
                <xsd:element ref="ns2:MediaServiceLocation" minOccurs="0"/>
                <xsd:element ref="ns2:OwnerderDatei"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50e2ae-1610-4eaf-a04c-172cbecaa4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Bildmarkierungen" ma:readOnly="false" ma:fieldId="{5cf76f15-5ced-4ddc-b409-7134ff3c332f}" ma:taxonomyMulti="true" ma:sspId="39618d16-57db-4254-b9d1-4ba06780e77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BeschrreibungundAlt_x002d_Text" ma:index="23" nillable="true" ma:displayName="Art der Datei" ma:description="Anwendungsempfehlung, DIN lang Flyer, Broschüre, Poster, Onepager/Zweiseiter, Checkliste, Formular, interaktive Grafik, Banner, Preisliste, Roll-up, Success Story, etc." ma:format="Dropdown" ma:internalName="BeschrreibungundAlt_x002d_Text">
      <xsd:simpleType>
        <xsd:restriction base="dms:Note"/>
      </xsd:simpleType>
    </xsd:element>
    <xsd:element name="Alt_x002d_Text" ma:index="24" nillable="true" ma:displayName="Status" ma:description="final, in Bearbeitung, zu verwenden bis, zu verwenden ab, V1-Vx" ma:format="Dropdown" ma:internalName="Alt_x002d_Text">
      <xsd:simpleType>
        <xsd:restriction base="dms:Note">
          <xsd:maxLength value="255"/>
        </xsd:restriction>
      </xsd:simpleType>
    </xsd:element>
    <xsd:element name="MediaServiceLocation" ma:index="25" nillable="true" ma:displayName="Location" ma:indexed="true" ma:internalName="MediaServiceLocation" ma:readOnly="true">
      <xsd:simpleType>
        <xsd:restriction base="dms:Text"/>
      </xsd:simpleType>
    </xsd:element>
    <xsd:element name="OwnerderDatei" ma:index="26" nillable="true" ma:displayName="Owner der Datei " ma:description="(Kürzel)" ma:format="Dropdown" ma:internalName="OwnerderDatei">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34813-8c38-49f7-b9ae-c279b62c92d7"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c84c198d-07f9-4b57-b8b1-b13016bcb084}" ma:internalName="TaxCatchAll" ma:showField="CatchAllData" ma:web="53834813-8c38-49f7-b9ae-c279b62c92d7">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roperties xmlns="http://www.imanage.com/work/xmlschema">
  <documentid>CATTWYK!276672.1</documentid>
  <senderid>J.HOERNIG@CATTWYK.COM</senderid>
  <senderemail>J.HOERNIG@CATTWYK.COM</senderemail>
  <lastmodified>2025-04-14T15:58:30.0000000+02:00</lastmodified>
  <database>CATTWYK</database>
</properti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2f50e2ae-1610-4eaf-a04c-172cbecaa494">
      <Terms xmlns="http://schemas.microsoft.com/office/infopath/2007/PartnerControls"/>
    </lcf76f155ced4ddcb4097134ff3c332f>
    <BeschrreibungundAlt_x002d_Text xmlns="2f50e2ae-1610-4eaf-a04c-172cbecaa494" xsi:nil="true"/>
    <OwnerderDatei xmlns="2f50e2ae-1610-4eaf-a04c-172cbecaa494" xsi:nil="true"/>
    <TaxCatchAll xmlns="53834813-8c38-49f7-b9ae-c279b62c92d7" xsi:nil="true"/>
    <Alt_x002d_Text xmlns="2f50e2ae-1610-4eaf-a04c-172cbecaa494" xsi:nil="true"/>
  </documentManagement>
</p:properties>
</file>

<file path=customXml/itemProps1.xml><?xml version="1.0" encoding="utf-8"?>
<ds:datastoreItem xmlns:ds="http://schemas.openxmlformats.org/officeDocument/2006/customXml" ds:itemID="{E1A72953-DF0D-4049-9F04-46EB35CD16C7}">
  <ds:schemaRefs>
    <ds:schemaRef ds:uri="http://schemas.microsoft.com/sharepoint/v3/contenttype/forms"/>
  </ds:schemaRefs>
</ds:datastoreItem>
</file>

<file path=customXml/itemProps2.xml><?xml version="1.0" encoding="utf-8"?>
<ds:datastoreItem xmlns:ds="http://schemas.openxmlformats.org/officeDocument/2006/customXml" ds:itemID="{255B29A2-570A-4FF5-B1EE-CA041F78AA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50e2ae-1610-4eaf-a04c-172cbecaa494"/>
    <ds:schemaRef ds:uri="53834813-8c38-49f7-b9ae-c279b62c92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3321EA-6C68-441B-A8CA-86C8AF1914FF}">
  <ds:schemaRefs>
    <ds:schemaRef ds:uri="http://www.imanage.com/work/xmlschema"/>
  </ds:schemaRefs>
</ds:datastoreItem>
</file>

<file path=customXml/itemProps4.xml><?xml version="1.0" encoding="utf-8"?>
<ds:datastoreItem xmlns:ds="http://schemas.openxmlformats.org/officeDocument/2006/customXml" ds:itemID="{7E7A1A6D-3A53-4256-854A-9EB3DCDF4D49}">
  <ds:schemaRefs>
    <ds:schemaRef ds:uri="http://purl.org/dc/terms/"/>
    <ds:schemaRef ds:uri="http://purl.org/dc/dcmitype/"/>
    <ds:schemaRef ds:uri="808d70e3-e668-4ffb-bcf4-6cf1c3cbf1b5"/>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2f50e2ae-1610-4eaf-a04c-172cbecaa494"/>
    <ds:schemaRef ds:uri="53834813-8c38-49f7-b9ae-c279b62c92d7"/>
  </ds:schemaRefs>
</ds:datastoreItem>
</file>

<file path=docMetadata/LabelInfo.xml><?xml version="1.0" encoding="utf-8"?>
<clbl:labelList xmlns:clbl="http://schemas.microsoft.com/office/2020/mipLabelMetadata">
  <clbl:label id="{4366546e-53f2-4454-8e8f-fd59f99f0571}" enabled="1" method="Standard" siteId="{1601d9c2-c7ac-4129-add1-9266ea60063c}" contentBits="0" removed="0"/>
  <clbl:label id="{60b37cb2-a399-4c31-a85a-411fc8b623d3}" enabled="1" method="Standard" siteId="{d04f4717-5a6e-4b98-b3f9-6918e0385f4c}" contentBits="0"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6</vt:i4>
      </vt:variant>
    </vt:vector>
  </HeadingPairs>
  <TitlesOfParts>
    <vt:vector size="6" baseType="lpstr">
      <vt:lpstr>Cover EUDR Questionnaire</vt:lpstr>
      <vt:lpstr>0.Introducere</vt:lpstr>
      <vt:lpstr>1. Informatii companie</vt:lpstr>
      <vt:lpstr>2. Sistem management </vt:lpstr>
      <vt:lpstr>3. Procese lant distributie</vt:lpstr>
      <vt:lpstr>Code list countries</vt:lpstr>
    </vt:vector>
  </TitlesOfParts>
  <Manager/>
  <Company>GS1 Germany GmbH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Bornefeld, Felix</dc:creator>
  <cp:keywords/>
  <dc:description/>
  <cp:lastModifiedBy>Mircea Popescu</cp:lastModifiedBy>
  <cp:revision/>
  <dcterms:created xsi:type="dcterms:W3CDTF">2025-02-13T07:22:44Z</dcterms:created>
  <dcterms:modified xsi:type="dcterms:W3CDTF">2026-09-30T15:15:06Z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0x0101007F5B307DB1387247AF02E18C6585DF4D</vt:lpwstr>
  </property>
  <property fmtid="{D5CDD505-2E9C-101B-9397-08002B2CF9AE}" pid="3" name="MediaServiceImageTags">
    <vt:lpwstr/>
  </property>
</Properties>
</file>